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embeddedFontLst>
    <p:embeddedFont>
      <p:font typeface="Sniglet"/>
      <p:regular r:id="rId29"/>
    </p:embeddedFont>
    <p:embeddedFont>
      <p:font typeface="Dosis"/>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Sniglet-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Dosis-bold.fntdata"/><Relationship Id="rId30" Type="http://schemas.openxmlformats.org/officeDocument/2006/relationships/font" Target="fonts/Dosis-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923c832027_0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923c83202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923c832027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923c83202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923c832027_0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923c83202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923c832027_0_4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923c832027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923c832027_0_5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923c83202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923c832027_0_6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923c832027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923c832027_0_6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923c832027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923c832027_0_7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923c832027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923c832027_0_8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923c832027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923c832027_0_9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923c832027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5dda688a42_0_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5dda688a4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923c832027_0_9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923c832027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923c832027_0_1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923c832027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923c832027_0_1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923c832027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90a5d1c13b_0_6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90a5d1c13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615cc37569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615cc375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72197b9e9e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72197b9e9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923c832027_0_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923c83202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923c832027_0_3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923c832027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923c832027_0_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923c83202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923c832027_0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923c83202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72197b9e9e_0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72197b9e9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61" name="Shape 161"/>
        <p:cNvGrpSpPr/>
        <p:nvPr/>
      </p:nvGrpSpPr>
      <p:grpSpPr>
        <a:xfrm>
          <a:off x="0" y="0"/>
          <a:ext cx="0" cy="0"/>
          <a:chOff x="0" y="0"/>
          <a:chExt cx="0" cy="0"/>
        </a:xfrm>
      </p:grpSpPr>
      <p:sp>
        <p:nvSpPr>
          <p:cNvPr id="162" name="Google Shape;162;p2"/>
          <p:cNvSpPr txBox="1"/>
          <p:nvPr>
            <p:ph type="ctrTitle"/>
          </p:nvPr>
        </p:nvSpPr>
        <p:spPr>
          <a:xfrm>
            <a:off x="2305100" y="1161050"/>
            <a:ext cx="6153000" cy="1159800"/>
          </a:xfrm>
          <a:prstGeom prst="rect">
            <a:avLst/>
          </a:prstGeom>
        </p:spPr>
        <p:txBody>
          <a:bodyPr anchorCtr="0" anchor="ctr" bIns="91425" lIns="91425" spcFirstLastPara="1" rIns="91425" wrap="square" tIns="91425">
            <a:noAutofit/>
          </a:bodyPr>
          <a:lstStyle>
            <a:lvl1pPr lvl="0" algn="r">
              <a:spcBef>
                <a:spcPts val="0"/>
              </a:spcBef>
              <a:spcAft>
                <a:spcPts val="0"/>
              </a:spcAft>
              <a:buClr>
                <a:srgbClr val="1C4587"/>
              </a:buClr>
              <a:buSzPts val="4800"/>
              <a:buNone/>
              <a:defRPr b="0" sz="4800">
                <a:solidFill>
                  <a:srgbClr val="1C4587"/>
                </a:solidFill>
              </a:defRPr>
            </a:lvl1pPr>
            <a:lvl2pPr lvl="1" algn="r">
              <a:spcBef>
                <a:spcPts val="0"/>
              </a:spcBef>
              <a:spcAft>
                <a:spcPts val="0"/>
              </a:spcAft>
              <a:buClr>
                <a:srgbClr val="1C4587"/>
              </a:buClr>
              <a:buSzPts val="4800"/>
              <a:buNone/>
              <a:defRPr b="0" sz="4800">
                <a:solidFill>
                  <a:srgbClr val="1C4587"/>
                </a:solidFill>
              </a:defRPr>
            </a:lvl2pPr>
            <a:lvl3pPr lvl="2" algn="r">
              <a:spcBef>
                <a:spcPts val="0"/>
              </a:spcBef>
              <a:spcAft>
                <a:spcPts val="0"/>
              </a:spcAft>
              <a:buClr>
                <a:srgbClr val="1C4587"/>
              </a:buClr>
              <a:buSzPts val="4800"/>
              <a:buNone/>
              <a:defRPr b="0" sz="4800">
                <a:solidFill>
                  <a:srgbClr val="1C4587"/>
                </a:solidFill>
              </a:defRPr>
            </a:lvl3pPr>
            <a:lvl4pPr lvl="3" algn="r">
              <a:spcBef>
                <a:spcPts val="0"/>
              </a:spcBef>
              <a:spcAft>
                <a:spcPts val="0"/>
              </a:spcAft>
              <a:buClr>
                <a:srgbClr val="1C4587"/>
              </a:buClr>
              <a:buSzPts val="4800"/>
              <a:buNone/>
              <a:defRPr b="0" sz="4800">
                <a:solidFill>
                  <a:srgbClr val="1C4587"/>
                </a:solidFill>
              </a:defRPr>
            </a:lvl4pPr>
            <a:lvl5pPr lvl="4" algn="r">
              <a:spcBef>
                <a:spcPts val="0"/>
              </a:spcBef>
              <a:spcAft>
                <a:spcPts val="0"/>
              </a:spcAft>
              <a:buClr>
                <a:srgbClr val="1C4587"/>
              </a:buClr>
              <a:buSzPts val="4800"/>
              <a:buNone/>
              <a:defRPr b="0" sz="4800">
                <a:solidFill>
                  <a:srgbClr val="1C4587"/>
                </a:solidFill>
              </a:defRPr>
            </a:lvl5pPr>
            <a:lvl6pPr lvl="5" algn="r">
              <a:spcBef>
                <a:spcPts val="0"/>
              </a:spcBef>
              <a:spcAft>
                <a:spcPts val="0"/>
              </a:spcAft>
              <a:buClr>
                <a:srgbClr val="1C4587"/>
              </a:buClr>
              <a:buSzPts val="4800"/>
              <a:buNone/>
              <a:defRPr b="0" sz="4800">
                <a:solidFill>
                  <a:srgbClr val="1C4587"/>
                </a:solidFill>
              </a:defRPr>
            </a:lvl6pPr>
            <a:lvl7pPr lvl="6" algn="r">
              <a:spcBef>
                <a:spcPts val="0"/>
              </a:spcBef>
              <a:spcAft>
                <a:spcPts val="0"/>
              </a:spcAft>
              <a:buClr>
                <a:srgbClr val="1C4587"/>
              </a:buClr>
              <a:buSzPts val="4800"/>
              <a:buNone/>
              <a:defRPr b="0" sz="4800">
                <a:solidFill>
                  <a:srgbClr val="1C4587"/>
                </a:solidFill>
              </a:defRPr>
            </a:lvl7pPr>
            <a:lvl8pPr lvl="7" algn="r">
              <a:spcBef>
                <a:spcPts val="0"/>
              </a:spcBef>
              <a:spcAft>
                <a:spcPts val="0"/>
              </a:spcAft>
              <a:buClr>
                <a:srgbClr val="1C4587"/>
              </a:buClr>
              <a:buSzPts val="4800"/>
              <a:buNone/>
              <a:defRPr b="0" sz="4800">
                <a:solidFill>
                  <a:srgbClr val="1C4587"/>
                </a:solidFill>
              </a:defRPr>
            </a:lvl8pPr>
            <a:lvl9pPr lvl="8" algn="r">
              <a:spcBef>
                <a:spcPts val="0"/>
              </a:spcBef>
              <a:spcAft>
                <a:spcPts val="0"/>
              </a:spcAft>
              <a:buClr>
                <a:srgbClr val="1C4587"/>
              </a:buClr>
              <a:buSzPts val="4800"/>
              <a:buNone/>
              <a:defRPr b="0" sz="4800">
                <a:solidFill>
                  <a:srgbClr val="1C4587"/>
                </a:solidFill>
              </a:defRPr>
            </a:lvl9pPr>
          </a:lstStyle>
          <a:p/>
        </p:txBody>
      </p:sp>
      <p:sp>
        <p:nvSpPr>
          <p:cNvPr id="163" name="Google Shape;163;p2"/>
          <p:cNvSpPr/>
          <p:nvPr/>
        </p:nvSpPr>
        <p:spPr>
          <a:xfrm>
            <a:off x="723692" y="4220091"/>
            <a:ext cx="794875" cy="985737"/>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4" name="Google Shape;164;p2"/>
          <p:cNvSpPr/>
          <p:nvPr/>
        </p:nvSpPr>
        <p:spPr>
          <a:xfrm>
            <a:off x="-58319" y="3053287"/>
            <a:ext cx="782014" cy="890356"/>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5" name="Google Shape;165;p2"/>
          <p:cNvSpPr/>
          <p:nvPr/>
        </p:nvSpPr>
        <p:spPr>
          <a:xfrm>
            <a:off x="4025101" y="3422420"/>
            <a:ext cx="370865" cy="809588"/>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6" name="Google Shape;166;p2"/>
          <p:cNvSpPr/>
          <p:nvPr/>
        </p:nvSpPr>
        <p:spPr>
          <a:xfrm>
            <a:off x="3078045" y="3128354"/>
            <a:ext cx="730671" cy="895811"/>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7" name="Google Shape;167;p2"/>
          <p:cNvSpPr/>
          <p:nvPr/>
        </p:nvSpPr>
        <p:spPr>
          <a:xfrm>
            <a:off x="5401648" y="3285712"/>
            <a:ext cx="805934" cy="75083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8" name="Google Shape;168;p2"/>
          <p:cNvSpPr/>
          <p:nvPr/>
        </p:nvSpPr>
        <p:spPr>
          <a:xfrm>
            <a:off x="8364459" y="3346843"/>
            <a:ext cx="873792" cy="600260"/>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69" name="Google Shape;169;p2"/>
          <p:cNvSpPr/>
          <p:nvPr/>
        </p:nvSpPr>
        <p:spPr>
          <a:xfrm>
            <a:off x="4551116" y="3125540"/>
            <a:ext cx="657208" cy="679227"/>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0" name="Google Shape;170;p2"/>
          <p:cNvSpPr/>
          <p:nvPr/>
        </p:nvSpPr>
        <p:spPr>
          <a:xfrm>
            <a:off x="4419881" y="3994834"/>
            <a:ext cx="919681" cy="950908"/>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1" name="Google Shape;171;p2"/>
          <p:cNvSpPr/>
          <p:nvPr/>
        </p:nvSpPr>
        <p:spPr>
          <a:xfrm>
            <a:off x="2644912" y="4036538"/>
            <a:ext cx="890356" cy="7068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2" name="Google Shape;172;p2"/>
          <p:cNvSpPr/>
          <p:nvPr/>
        </p:nvSpPr>
        <p:spPr>
          <a:xfrm>
            <a:off x="2116542" y="3186156"/>
            <a:ext cx="829755" cy="780163"/>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3" name="Google Shape;173;p2"/>
          <p:cNvSpPr/>
          <p:nvPr/>
        </p:nvSpPr>
        <p:spPr>
          <a:xfrm>
            <a:off x="1347361" y="3186147"/>
            <a:ext cx="599146" cy="706812"/>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4" name="Google Shape;174;p2"/>
          <p:cNvSpPr/>
          <p:nvPr/>
        </p:nvSpPr>
        <p:spPr>
          <a:xfrm>
            <a:off x="2681615" y="4813558"/>
            <a:ext cx="816944" cy="313967"/>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5" name="Google Shape;175;p2"/>
          <p:cNvSpPr/>
          <p:nvPr/>
        </p:nvSpPr>
        <p:spPr>
          <a:xfrm>
            <a:off x="7146421" y="4508764"/>
            <a:ext cx="1040884" cy="73062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6" name="Google Shape;176;p2"/>
          <p:cNvSpPr/>
          <p:nvPr/>
        </p:nvSpPr>
        <p:spPr>
          <a:xfrm>
            <a:off x="7146430" y="3104432"/>
            <a:ext cx="684732" cy="721463"/>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7" name="Google Shape;177;p2"/>
          <p:cNvSpPr/>
          <p:nvPr/>
        </p:nvSpPr>
        <p:spPr>
          <a:xfrm>
            <a:off x="5262207" y="4729516"/>
            <a:ext cx="525046" cy="372666"/>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8" name="Google Shape;178;p2"/>
          <p:cNvSpPr/>
          <p:nvPr/>
        </p:nvSpPr>
        <p:spPr>
          <a:xfrm>
            <a:off x="8376372" y="4729061"/>
            <a:ext cx="508532" cy="324976"/>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79" name="Google Shape;179;p2"/>
          <p:cNvSpPr/>
          <p:nvPr/>
        </p:nvSpPr>
        <p:spPr>
          <a:xfrm>
            <a:off x="3808716" y="4429326"/>
            <a:ext cx="570935" cy="567282"/>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0" name="Google Shape;180;p2"/>
          <p:cNvSpPr/>
          <p:nvPr/>
        </p:nvSpPr>
        <p:spPr>
          <a:xfrm>
            <a:off x="7975391" y="3053272"/>
            <a:ext cx="541560" cy="67927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1" name="Google Shape;181;p2"/>
          <p:cNvSpPr/>
          <p:nvPr/>
        </p:nvSpPr>
        <p:spPr>
          <a:xfrm>
            <a:off x="1570785" y="4028295"/>
            <a:ext cx="734324" cy="723314"/>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2" name="Google Shape;182;p2"/>
          <p:cNvSpPr/>
          <p:nvPr/>
        </p:nvSpPr>
        <p:spPr>
          <a:xfrm>
            <a:off x="247060" y="4094875"/>
            <a:ext cx="275434" cy="244207"/>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3" name="Google Shape;183;p2"/>
          <p:cNvSpPr/>
          <p:nvPr/>
        </p:nvSpPr>
        <p:spPr>
          <a:xfrm>
            <a:off x="8516944" y="4082884"/>
            <a:ext cx="690236" cy="510383"/>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4" name="Google Shape;184;p2"/>
          <p:cNvSpPr/>
          <p:nvPr/>
        </p:nvSpPr>
        <p:spPr>
          <a:xfrm>
            <a:off x="859713" y="3417443"/>
            <a:ext cx="317620" cy="659010"/>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5" name="Google Shape;185;p2"/>
          <p:cNvSpPr/>
          <p:nvPr/>
        </p:nvSpPr>
        <p:spPr>
          <a:xfrm rot="1920742">
            <a:off x="5707038" y="4213989"/>
            <a:ext cx="884797" cy="750834"/>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6" name="Google Shape;186;p2"/>
          <p:cNvSpPr/>
          <p:nvPr/>
        </p:nvSpPr>
        <p:spPr>
          <a:xfrm rot="-3496844">
            <a:off x="115839" y="4509560"/>
            <a:ext cx="537852" cy="464440"/>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7" name="Google Shape;187;p2"/>
          <p:cNvSpPr/>
          <p:nvPr/>
        </p:nvSpPr>
        <p:spPr>
          <a:xfrm>
            <a:off x="7518184" y="3966329"/>
            <a:ext cx="846269" cy="598458"/>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8" name="Google Shape;188;p2"/>
          <p:cNvSpPr/>
          <p:nvPr/>
        </p:nvSpPr>
        <p:spPr>
          <a:xfrm rot="-5400000">
            <a:off x="6496794" y="3021441"/>
            <a:ext cx="493819" cy="63153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89" name="Google Shape;189;p2"/>
          <p:cNvSpPr/>
          <p:nvPr/>
        </p:nvSpPr>
        <p:spPr>
          <a:xfrm>
            <a:off x="6453205" y="3705907"/>
            <a:ext cx="666366" cy="752689"/>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0" name="Google Shape;190;p2"/>
          <p:cNvSpPr/>
          <p:nvPr/>
        </p:nvSpPr>
        <p:spPr>
          <a:xfrm>
            <a:off x="1866011" y="4742879"/>
            <a:ext cx="681078" cy="455287"/>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1" name="Google Shape;191;p2"/>
          <p:cNvSpPr/>
          <p:nvPr/>
        </p:nvSpPr>
        <p:spPr>
          <a:xfrm>
            <a:off x="6669805" y="4614395"/>
            <a:ext cx="308462" cy="330481"/>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letely blank">
  <p:cSld name="BLANK_1">
    <p:spTree>
      <p:nvGrpSpPr>
        <p:cNvPr id="519" name="Shape 519"/>
        <p:cNvGrpSpPr/>
        <p:nvPr/>
      </p:nvGrpSpPr>
      <p:grpSpPr>
        <a:xfrm>
          <a:off x="0" y="0"/>
          <a:ext cx="0" cy="0"/>
          <a:chOff x="0" y="0"/>
          <a:chExt cx="0" cy="0"/>
        </a:xfrm>
      </p:grpSpPr>
      <p:sp>
        <p:nvSpPr>
          <p:cNvPr id="520" name="Google Shape;520;p11"/>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92" name="Shape 192"/>
        <p:cNvGrpSpPr/>
        <p:nvPr/>
      </p:nvGrpSpPr>
      <p:grpSpPr>
        <a:xfrm>
          <a:off x="0" y="0"/>
          <a:ext cx="0" cy="0"/>
          <a:chOff x="0" y="0"/>
          <a:chExt cx="0" cy="0"/>
        </a:xfrm>
      </p:grpSpPr>
      <p:sp>
        <p:nvSpPr>
          <p:cNvPr id="193" name="Google Shape;193;p3"/>
          <p:cNvSpPr txBox="1"/>
          <p:nvPr>
            <p:ph type="ctrTitle"/>
          </p:nvPr>
        </p:nvSpPr>
        <p:spPr>
          <a:xfrm>
            <a:off x="3210935" y="1661762"/>
            <a:ext cx="5301600" cy="1159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700"/>
              <a:buNone/>
              <a:defRPr b="0" sz="3700"/>
            </a:lvl1pPr>
            <a:lvl2pPr lvl="1" rtl="0" algn="r">
              <a:spcBef>
                <a:spcPts val="0"/>
              </a:spcBef>
              <a:spcAft>
                <a:spcPts val="0"/>
              </a:spcAft>
              <a:buSzPts val="3700"/>
              <a:buNone/>
              <a:defRPr b="0" sz="3700"/>
            </a:lvl2pPr>
            <a:lvl3pPr lvl="2" rtl="0" algn="r">
              <a:spcBef>
                <a:spcPts val="0"/>
              </a:spcBef>
              <a:spcAft>
                <a:spcPts val="0"/>
              </a:spcAft>
              <a:buSzPts val="3700"/>
              <a:buNone/>
              <a:defRPr b="0" sz="3700"/>
            </a:lvl3pPr>
            <a:lvl4pPr lvl="3" rtl="0" algn="r">
              <a:spcBef>
                <a:spcPts val="0"/>
              </a:spcBef>
              <a:spcAft>
                <a:spcPts val="0"/>
              </a:spcAft>
              <a:buSzPts val="3700"/>
              <a:buNone/>
              <a:defRPr b="0" sz="3700"/>
            </a:lvl4pPr>
            <a:lvl5pPr lvl="4" rtl="0" algn="r">
              <a:spcBef>
                <a:spcPts val="0"/>
              </a:spcBef>
              <a:spcAft>
                <a:spcPts val="0"/>
              </a:spcAft>
              <a:buSzPts val="3700"/>
              <a:buNone/>
              <a:defRPr b="0" sz="3700"/>
            </a:lvl5pPr>
            <a:lvl6pPr lvl="5" rtl="0" algn="r">
              <a:spcBef>
                <a:spcPts val="0"/>
              </a:spcBef>
              <a:spcAft>
                <a:spcPts val="0"/>
              </a:spcAft>
              <a:buSzPts val="3700"/>
              <a:buNone/>
              <a:defRPr b="0" sz="3700"/>
            </a:lvl6pPr>
            <a:lvl7pPr lvl="6" rtl="0" algn="r">
              <a:spcBef>
                <a:spcPts val="0"/>
              </a:spcBef>
              <a:spcAft>
                <a:spcPts val="0"/>
              </a:spcAft>
              <a:buSzPts val="3700"/>
              <a:buNone/>
              <a:defRPr b="0" sz="3700"/>
            </a:lvl7pPr>
            <a:lvl8pPr lvl="7" rtl="0" algn="r">
              <a:spcBef>
                <a:spcPts val="0"/>
              </a:spcBef>
              <a:spcAft>
                <a:spcPts val="0"/>
              </a:spcAft>
              <a:buSzPts val="3700"/>
              <a:buNone/>
              <a:defRPr b="0" sz="3700"/>
            </a:lvl8pPr>
            <a:lvl9pPr lvl="8" rtl="0" algn="r">
              <a:spcBef>
                <a:spcPts val="0"/>
              </a:spcBef>
              <a:spcAft>
                <a:spcPts val="0"/>
              </a:spcAft>
              <a:buSzPts val="3700"/>
              <a:buNone/>
              <a:defRPr b="0" sz="3700"/>
            </a:lvl9pPr>
          </a:lstStyle>
          <a:p/>
        </p:txBody>
      </p:sp>
      <p:sp>
        <p:nvSpPr>
          <p:cNvPr id="194" name="Google Shape;194;p3"/>
          <p:cNvSpPr txBox="1"/>
          <p:nvPr>
            <p:ph idx="1" type="subTitle"/>
          </p:nvPr>
        </p:nvSpPr>
        <p:spPr>
          <a:xfrm>
            <a:off x="3210885" y="2864177"/>
            <a:ext cx="5301600" cy="7848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1C4587"/>
              </a:buClr>
              <a:buSzPts val="2600"/>
              <a:buNone/>
              <a:defRPr>
                <a:solidFill>
                  <a:srgbClr val="1C4587"/>
                </a:solidFill>
              </a:defRPr>
            </a:lvl1pPr>
            <a:lvl2pPr lvl="1" rtl="0" algn="r">
              <a:spcBef>
                <a:spcPts val="0"/>
              </a:spcBef>
              <a:spcAft>
                <a:spcPts val="0"/>
              </a:spcAft>
              <a:buClr>
                <a:srgbClr val="1C4587"/>
              </a:buClr>
              <a:buSzPts val="3000"/>
              <a:buNone/>
              <a:defRPr sz="3000">
                <a:solidFill>
                  <a:srgbClr val="1C4587"/>
                </a:solidFill>
              </a:defRPr>
            </a:lvl2pPr>
            <a:lvl3pPr lvl="2" rtl="0" algn="r">
              <a:spcBef>
                <a:spcPts val="0"/>
              </a:spcBef>
              <a:spcAft>
                <a:spcPts val="0"/>
              </a:spcAft>
              <a:buClr>
                <a:srgbClr val="1C4587"/>
              </a:buClr>
              <a:buSzPts val="3000"/>
              <a:buNone/>
              <a:defRPr sz="3000">
                <a:solidFill>
                  <a:srgbClr val="1C4587"/>
                </a:solidFill>
              </a:defRPr>
            </a:lvl3pPr>
            <a:lvl4pPr lvl="3" rtl="0" algn="r">
              <a:spcBef>
                <a:spcPts val="0"/>
              </a:spcBef>
              <a:spcAft>
                <a:spcPts val="0"/>
              </a:spcAft>
              <a:buClr>
                <a:srgbClr val="1C4587"/>
              </a:buClr>
              <a:buSzPts val="3000"/>
              <a:buNone/>
              <a:defRPr sz="3000">
                <a:solidFill>
                  <a:srgbClr val="1C4587"/>
                </a:solidFill>
              </a:defRPr>
            </a:lvl4pPr>
            <a:lvl5pPr lvl="4" rtl="0" algn="r">
              <a:spcBef>
                <a:spcPts val="0"/>
              </a:spcBef>
              <a:spcAft>
                <a:spcPts val="0"/>
              </a:spcAft>
              <a:buClr>
                <a:srgbClr val="1C4587"/>
              </a:buClr>
              <a:buSzPts val="3000"/>
              <a:buNone/>
              <a:defRPr sz="3000">
                <a:solidFill>
                  <a:srgbClr val="1C4587"/>
                </a:solidFill>
              </a:defRPr>
            </a:lvl5pPr>
            <a:lvl6pPr lvl="5" rtl="0" algn="r">
              <a:spcBef>
                <a:spcPts val="0"/>
              </a:spcBef>
              <a:spcAft>
                <a:spcPts val="0"/>
              </a:spcAft>
              <a:buClr>
                <a:srgbClr val="1C4587"/>
              </a:buClr>
              <a:buSzPts val="3000"/>
              <a:buNone/>
              <a:defRPr sz="3000">
                <a:solidFill>
                  <a:srgbClr val="1C4587"/>
                </a:solidFill>
              </a:defRPr>
            </a:lvl6pPr>
            <a:lvl7pPr lvl="6" rtl="0" algn="r">
              <a:spcBef>
                <a:spcPts val="0"/>
              </a:spcBef>
              <a:spcAft>
                <a:spcPts val="0"/>
              </a:spcAft>
              <a:buClr>
                <a:srgbClr val="1C4587"/>
              </a:buClr>
              <a:buSzPts val="3000"/>
              <a:buNone/>
              <a:defRPr sz="3000">
                <a:solidFill>
                  <a:srgbClr val="1C4587"/>
                </a:solidFill>
              </a:defRPr>
            </a:lvl7pPr>
            <a:lvl8pPr lvl="7" rtl="0" algn="r">
              <a:spcBef>
                <a:spcPts val="0"/>
              </a:spcBef>
              <a:spcAft>
                <a:spcPts val="0"/>
              </a:spcAft>
              <a:buClr>
                <a:srgbClr val="1C4587"/>
              </a:buClr>
              <a:buSzPts val="3000"/>
              <a:buNone/>
              <a:defRPr sz="3000">
                <a:solidFill>
                  <a:srgbClr val="1C4587"/>
                </a:solidFill>
              </a:defRPr>
            </a:lvl8pPr>
            <a:lvl9pPr lvl="8" rtl="0" algn="r">
              <a:spcBef>
                <a:spcPts val="0"/>
              </a:spcBef>
              <a:spcAft>
                <a:spcPts val="0"/>
              </a:spcAft>
              <a:buClr>
                <a:srgbClr val="1C4587"/>
              </a:buClr>
              <a:buSzPts val="3000"/>
              <a:buNone/>
              <a:defRPr sz="3000">
                <a:solidFill>
                  <a:srgbClr val="1C4587"/>
                </a:solidFill>
              </a:defRPr>
            </a:lvl9pPr>
          </a:lstStyle>
          <a:p/>
        </p:txBody>
      </p:sp>
      <p:sp>
        <p:nvSpPr>
          <p:cNvPr id="195" name="Google Shape;195;p3"/>
          <p:cNvSpPr/>
          <p:nvPr/>
        </p:nvSpPr>
        <p:spPr>
          <a:xfrm>
            <a:off x="4412080" y="4661638"/>
            <a:ext cx="450550" cy="558734"/>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6" name="Google Shape;196;p3"/>
          <p:cNvSpPr/>
          <p:nvPr/>
        </p:nvSpPr>
        <p:spPr>
          <a:xfrm>
            <a:off x="3968826" y="4000288"/>
            <a:ext cx="443260" cy="50467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7" name="Google Shape;197;p3"/>
          <p:cNvSpPr/>
          <p:nvPr/>
        </p:nvSpPr>
        <p:spPr>
          <a:xfrm>
            <a:off x="6283364" y="42095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8" name="Google Shape;198;p3"/>
          <p:cNvSpPr/>
          <p:nvPr/>
        </p:nvSpPr>
        <p:spPr>
          <a:xfrm>
            <a:off x="5746560" y="4042836"/>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199" name="Google Shape;199;p3"/>
          <p:cNvSpPr/>
          <p:nvPr/>
        </p:nvSpPr>
        <p:spPr>
          <a:xfrm>
            <a:off x="7063610" y="4132028"/>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0" name="Google Shape;200;p3"/>
          <p:cNvSpPr/>
          <p:nvPr/>
        </p:nvSpPr>
        <p:spPr>
          <a:xfrm>
            <a:off x="8742973" y="4166677"/>
            <a:ext cx="495281" cy="340238"/>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1" name="Google Shape;201;p3"/>
          <p:cNvSpPr/>
          <p:nvPr/>
        </p:nvSpPr>
        <p:spPr>
          <a:xfrm>
            <a:off x="6581517" y="4041241"/>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2" name="Google Shape;202;p3"/>
          <p:cNvSpPr/>
          <p:nvPr/>
        </p:nvSpPr>
        <p:spPr>
          <a:xfrm>
            <a:off x="6507132" y="453396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3" name="Google Shape;203;p3"/>
          <p:cNvSpPr/>
          <p:nvPr/>
        </p:nvSpPr>
        <p:spPr>
          <a:xfrm>
            <a:off x="55010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4" name="Google Shape;204;p3"/>
          <p:cNvSpPr/>
          <p:nvPr/>
        </p:nvSpPr>
        <p:spPr>
          <a:xfrm>
            <a:off x="5201567" y="4075599"/>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5" name="Google Shape;205;p3"/>
          <p:cNvSpPr/>
          <p:nvPr/>
        </p:nvSpPr>
        <p:spPr>
          <a:xfrm>
            <a:off x="4765584"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6" name="Google Shape;206;p3"/>
          <p:cNvSpPr/>
          <p:nvPr/>
        </p:nvSpPr>
        <p:spPr>
          <a:xfrm>
            <a:off x="55218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7" name="Google Shape;207;p3"/>
          <p:cNvSpPr/>
          <p:nvPr/>
        </p:nvSpPr>
        <p:spPr>
          <a:xfrm>
            <a:off x="80525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8" name="Google Shape;208;p3"/>
          <p:cNvSpPr/>
          <p:nvPr/>
        </p:nvSpPr>
        <p:spPr>
          <a:xfrm>
            <a:off x="8052577" y="402927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09" name="Google Shape;209;p3"/>
          <p:cNvSpPr/>
          <p:nvPr/>
        </p:nvSpPr>
        <p:spPr>
          <a:xfrm>
            <a:off x="6984573" y="4950383"/>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0" name="Google Shape;210;p3"/>
          <p:cNvSpPr/>
          <p:nvPr/>
        </p:nvSpPr>
        <p:spPr>
          <a:xfrm>
            <a:off x="87497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1" name="Google Shape;211;p3"/>
          <p:cNvSpPr/>
          <p:nvPr/>
        </p:nvSpPr>
        <p:spPr>
          <a:xfrm>
            <a:off x="6160715" y="4780234"/>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2" name="Google Shape;212;p3"/>
          <p:cNvSpPr/>
          <p:nvPr/>
        </p:nvSpPr>
        <p:spPr>
          <a:xfrm>
            <a:off x="85224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3" name="Google Shape;213;p3"/>
          <p:cNvSpPr/>
          <p:nvPr/>
        </p:nvSpPr>
        <p:spPr>
          <a:xfrm>
            <a:off x="48922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4" name="Google Shape;214;p3"/>
          <p:cNvSpPr/>
          <p:nvPr/>
        </p:nvSpPr>
        <p:spPr>
          <a:xfrm>
            <a:off x="88294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5" name="Google Shape;215;p3"/>
          <p:cNvSpPr/>
          <p:nvPr/>
        </p:nvSpPr>
        <p:spPr>
          <a:xfrm>
            <a:off x="4489179" y="4206693"/>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6" name="Google Shape;216;p3"/>
          <p:cNvSpPr/>
          <p:nvPr/>
        </p:nvSpPr>
        <p:spPr>
          <a:xfrm rot="1920548">
            <a:off x="7236726" y="46581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7" name="Google Shape;217;p3"/>
          <p:cNvSpPr/>
          <p:nvPr/>
        </p:nvSpPr>
        <p:spPr>
          <a:xfrm>
            <a:off x="8263292" y="4517805"/>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8" name="Google Shape;218;p3"/>
          <p:cNvSpPr/>
          <p:nvPr/>
        </p:nvSpPr>
        <p:spPr>
          <a:xfrm rot="-5400000">
            <a:off x="7684355" y="39822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19" name="Google Shape;219;p3"/>
          <p:cNvSpPr/>
          <p:nvPr/>
        </p:nvSpPr>
        <p:spPr>
          <a:xfrm>
            <a:off x="76596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0" name="Google Shape;220;p3"/>
          <p:cNvSpPr/>
          <p:nvPr/>
        </p:nvSpPr>
        <p:spPr>
          <a:xfrm>
            <a:off x="50595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1" name="Google Shape;221;p3"/>
          <p:cNvSpPr/>
          <p:nvPr/>
        </p:nvSpPr>
        <p:spPr>
          <a:xfrm>
            <a:off x="77824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2" name="Google Shape;222;p3"/>
          <p:cNvSpPr/>
          <p:nvPr/>
        </p:nvSpPr>
        <p:spPr>
          <a:xfrm>
            <a:off x="1482765" y="42095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3" name="Google Shape;223;p3"/>
          <p:cNvSpPr/>
          <p:nvPr/>
        </p:nvSpPr>
        <p:spPr>
          <a:xfrm>
            <a:off x="945960" y="4042836"/>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4" name="Google Shape;224;p3"/>
          <p:cNvSpPr/>
          <p:nvPr/>
        </p:nvSpPr>
        <p:spPr>
          <a:xfrm>
            <a:off x="2263010" y="4132028"/>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5" name="Google Shape;225;p3"/>
          <p:cNvSpPr/>
          <p:nvPr/>
        </p:nvSpPr>
        <p:spPr>
          <a:xfrm>
            <a:off x="1780917" y="4041241"/>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6" name="Google Shape;226;p3"/>
          <p:cNvSpPr/>
          <p:nvPr/>
        </p:nvSpPr>
        <p:spPr>
          <a:xfrm>
            <a:off x="1706532" y="453396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7" name="Google Shape;227;p3"/>
          <p:cNvSpPr/>
          <p:nvPr/>
        </p:nvSpPr>
        <p:spPr>
          <a:xfrm>
            <a:off x="7004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8" name="Google Shape;228;p3"/>
          <p:cNvSpPr/>
          <p:nvPr/>
        </p:nvSpPr>
        <p:spPr>
          <a:xfrm>
            <a:off x="400967" y="4075599"/>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29" name="Google Shape;229;p3"/>
          <p:cNvSpPr/>
          <p:nvPr/>
        </p:nvSpPr>
        <p:spPr>
          <a:xfrm>
            <a:off x="-35016"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0" name="Google Shape;230;p3"/>
          <p:cNvSpPr/>
          <p:nvPr/>
        </p:nvSpPr>
        <p:spPr>
          <a:xfrm>
            <a:off x="7212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1" name="Google Shape;231;p3"/>
          <p:cNvSpPr/>
          <p:nvPr/>
        </p:nvSpPr>
        <p:spPr>
          <a:xfrm>
            <a:off x="32519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2" name="Google Shape;232;p3"/>
          <p:cNvSpPr/>
          <p:nvPr/>
        </p:nvSpPr>
        <p:spPr>
          <a:xfrm>
            <a:off x="3251978" y="402927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3" name="Google Shape;233;p3"/>
          <p:cNvSpPr/>
          <p:nvPr/>
        </p:nvSpPr>
        <p:spPr>
          <a:xfrm>
            <a:off x="2183974" y="4950383"/>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4" name="Google Shape;234;p3"/>
          <p:cNvSpPr/>
          <p:nvPr/>
        </p:nvSpPr>
        <p:spPr>
          <a:xfrm>
            <a:off x="39491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5" name="Google Shape;235;p3"/>
          <p:cNvSpPr/>
          <p:nvPr/>
        </p:nvSpPr>
        <p:spPr>
          <a:xfrm>
            <a:off x="1360115" y="4780234"/>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6" name="Google Shape;236;p3"/>
          <p:cNvSpPr/>
          <p:nvPr/>
        </p:nvSpPr>
        <p:spPr>
          <a:xfrm>
            <a:off x="37218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7" name="Google Shape;237;p3"/>
          <p:cNvSpPr/>
          <p:nvPr/>
        </p:nvSpPr>
        <p:spPr>
          <a:xfrm>
            <a:off x="916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8" name="Google Shape;238;p3"/>
          <p:cNvSpPr/>
          <p:nvPr/>
        </p:nvSpPr>
        <p:spPr>
          <a:xfrm>
            <a:off x="40288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39" name="Google Shape;239;p3"/>
          <p:cNvSpPr/>
          <p:nvPr/>
        </p:nvSpPr>
        <p:spPr>
          <a:xfrm>
            <a:off x="2704" y="4900231"/>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0" name="Google Shape;240;p3"/>
          <p:cNvSpPr/>
          <p:nvPr/>
        </p:nvSpPr>
        <p:spPr>
          <a:xfrm rot="1920548">
            <a:off x="2436125" y="46581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1" name="Google Shape;241;p3"/>
          <p:cNvSpPr/>
          <p:nvPr/>
        </p:nvSpPr>
        <p:spPr>
          <a:xfrm>
            <a:off x="3462692" y="4517805"/>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2" name="Google Shape;242;p3"/>
          <p:cNvSpPr/>
          <p:nvPr/>
        </p:nvSpPr>
        <p:spPr>
          <a:xfrm rot="-5400000">
            <a:off x="2883755" y="39822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3" name="Google Shape;243;p3"/>
          <p:cNvSpPr/>
          <p:nvPr/>
        </p:nvSpPr>
        <p:spPr>
          <a:xfrm>
            <a:off x="28590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4" name="Google Shape;244;p3"/>
          <p:cNvSpPr/>
          <p:nvPr/>
        </p:nvSpPr>
        <p:spPr>
          <a:xfrm>
            <a:off x="2589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5" name="Google Shape;245;p3"/>
          <p:cNvSpPr/>
          <p:nvPr/>
        </p:nvSpPr>
        <p:spPr>
          <a:xfrm>
            <a:off x="29818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46" name="Shape 246"/>
        <p:cNvGrpSpPr/>
        <p:nvPr/>
      </p:nvGrpSpPr>
      <p:grpSpPr>
        <a:xfrm>
          <a:off x="0" y="0"/>
          <a:ext cx="0" cy="0"/>
          <a:chOff x="0" y="0"/>
          <a:chExt cx="0" cy="0"/>
        </a:xfrm>
      </p:grpSpPr>
      <p:sp>
        <p:nvSpPr>
          <p:cNvPr id="247" name="Google Shape;247;p4"/>
          <p:cNvSpPr txBox="1"/>
          <p:nvPr>
            <p:ph idx="1" type="body"/>
          </p:nvPr>
        </p:nvSpPr>
        <p:spPr>
          <a:xfrm>
            <a:off x="2159325" y="2161800"/>
            <a:ext cx="4825500" cy="819900"/>
          </a:xfrm>
          <a:prstGeom prst="rect">
            <a:avLst/>
          </a:prstGeom>
        </p:spPr>
        <p:txBody>
          <a:bodyPr anchorCtr="0" anchor="ctr" bIns="91425" lIns="91425" spcFirstLastPara="1" rIns="91425" wrap="square" tIns="91425">
            <a:noAutofit/>
          </a:bodyPr>
          <a:lstStyle>
            <a:lvl1pPr indent="-387350" lvl="0" marL="457200" rtl="0" algn="ctr">
              <a:spcBef>
                <a:spcPts val="600"/>
              </a:spcBef>
              <a:spcAft>
                <a:spcPts val="0"/>
              </a:spcAft>
              <a:buClr>
                <a:srgbClr val="1C4587"/>
              </a:buClr>
              <a:buSzPts val="2500"/>
              <a:buChar char="✘"/>
              <a:defRPr b="1" sz="2500">
                <a:solidFill>
                  <a:srgbClr val="1C4587"/>
                </a:solidFill>
              </a:defRPr>
            </a:lvl1pPr>
            <a:lvl2pPr indent="-387350" lvl="1" marL="914400" rtl="0" algn="ctr">
              <a:spcBef>
                <a:spcPts val="0"/>
              </a:spcBef>
              <a:spcAft>
                <a:spcPts val="0"/>
              </a:spcAft>
              <a:buClr>
                <a:srgbClr val="1C4587"/>
              </a:buClr>
              <a:buSzPts val="2500"/>
              <a:buChar char="✗"/>
              <a:defRPr b="1" sz="2500">
                <a:solidFill>
                  <a:srgbClr val="1C4587"/>
                </a:solidFill>
              </a:defRPr>
            </a:lvl2pPr>
            <a:lvl3pPr indent="-387350" lvl="2" marL="1371600" rtl="0" algn="ctr">
              <a:spcBef>
                <a:spcPts val="0"/>
              </a:spcBef>
              <a:spcAft>
                <a:spcPts val="0"/>
              </a:spcAft>
              <a:buClr>
                <a:srgbClr val="1C4587"/>
              </a:buClr>
              <a:buSzPts val="2500"/>
              <a:buChar char="■"/>
              <a:defRPr b="1" sz="2500">
                <a:solidFill>
                  <a:srgbClr val="1C4587"/>
                </a:solidFill>
              </a:defRPr>
            </a:lvl3pPr>
            <a:lvl4pPr indent="-387350" lvl="3" marL="1828800" rtl="0" algn="ctr">
              <a:spcBef>
                <a:spcPts val="0"/>
              </a:spcBef>
              <a:spcAft>
                <a:spcPts val="0"/>
              </a:spcAft>
              <a:buClr>
                <a:srgbClr val="1C4587"/>
              </a:buClr>
              <a:buSzPts val="2500"/>
              <a:buChar char="●"/>
              <a:defRPr b="1" sz="2500">
                <a:solidFill>
                  <a:srgbClr val="1C4587"/>
                </a:solidFill>
              </a:defRPr>
            </a:lvl4pPr>
            <a:lvl5pPr indent="-387350" lvl="4" marL="2286000" rtl="0" algn="ctr">
              <a:spcBef>
                <a:spcPts val="0"/>
              </a:spcBef>
              <a:spcAft>
                <a:spcPts val="0"/>
              </a:spcAft>
              <a:buClr>
                <a:srgbClr val="1C4587"/>
              </a:buClr>
              <a:buSzPts val="2500"/>
              <a:buChar char="○"/>
              <a:defRPr b="1" sz="2500">
                <a:solidFill>
                  <a:srgbClr val="1C4587"/>
                </a:solidFill>
              </a:defRPr>
            </a:lvl5pPr>
            <a:lvl6pPr indent="-387350" lvl="5" marL="2743200" rtl="0" algn="ctr">
              <a:spcBef>
                <a:spcPts val="0"/>
              </a:spcBef>
              <a:spcAft>
                <a:spcPts val="0"/>
              </a:spcAft>
              <a:buClr>
                <a:srgbClr val="1C4587"/>
              </a:buClr>
              <a:buSzPts val="2500"/>
              <a:buChar char="■"/>
              <a:defRPr b="1" sz="2500">
                <a:solidFill>
                  <a:srgbClr val="1C4587"/>
                </a:solidFill>
              </a:defRPr>
            </a:lvl6pPr>
            <a:lvl7pPr indent="-387350" lvl="6" marL="3200400" rtl="0" algn="ctr">
              <a:spcBef>
                <a:spcPts val="0"/>
              </a:spcBef>
              <a:spcAft>
                <a:spcPts val="0"/>
              </a:spcAft>
              <a:buClr>
                <a:srgbClr val="1C4587"/>
              </a:buClr>
              <a:buSzPts val="2500"/>
              <a:buChar char="●"/>
              <a:defRPr b="1" sz="2500">
                <a:solidFill>
                  <a:srgbClr val="1C4587"/>
                </a:solidFill>
              </a:defRPr>
            </a:lvl7pPr>
            <a:lvl8pPr indent="-387350" lvl="7" marL="3657600" rtl="0" algn="ctr">
              <a:spcBef>
                <a:spcPts val="0"/>
              </a:spcBef>
              <a:spcAft>
                <a:spcPts val="0"/>
              </a:spcAft>
              <a:buClr>
                <a:srgbClr val="1C4587"/>
              </a:buClr>
              <a:buSzPts val="2500"/>
              <a:buChar char="○"/>
              <a:defRPr b="1" sz="2500">
                <a:solidFill>
                  <a:srgbClr val="1C4587"/>
                </a:solidFill>
              </a:defRPr>
            </a:lvl8pPr>
            <a:lvl9pPr indent="-387350" lvl="8" marL="4114800" algn="ctr">
              <a:spcBef>
                <a:spcPts val="0"/>
              </a:spcBef>
              <a:spcAft>
                <a:spcPts val="0"/>
              </a:spcAft>
              <a:buClr>
                <a:srgbClr val="1C4587"/>
              </a:buClr>
              <a:buSzPts val="2500"/>
              <a:buChar char="■"/>
              <a:defRPr b="1" sz="2500">
                <a:solidFill>
                  <a:srgbClr val="1C4587"/>
                </a:solidFill>
              </a:defRPr>
            </a:lvl9pPr>
          </a:lstStyle>
          <a:p/>
        </p:txBody>
      </p:sp>
      <p:sp>
        <p:nvSpPr>
          <p:cNvPr id="248" name="Google Shape;248;p4"/>
          <p:cNvSpPr/>
          <p:nvPr/>
        </p:nvSpPr>
        <p:spPr>
          <a:xfrm>
            <a:off x="7302880" y="-294362"/>
            <a:ext cx="450550" cy="558734"/>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49" name="Google Shape;249;p4"/>
          <p:cNvSpPr/>
          <p:nvPr/>
        </p:nvSpPr>
        <p:spPr>
          <a:xfrm>
            <a:off x="-35374" y="3366963"/>
            <a:ext cx="443260" cy="50467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0" name="Google Shape;250;p4"/>
          <p:cNvSpPr/>
          <p:nvPr/>
        </p:nvSpPr>
        <p:spPr>
          <a:xfrm>
            <a:off x="8817948" y="34396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1" name="Google Shape;251;p4"/>
          <p:cNvSpPr/>
          <p:nvPr/>
        </p:nvSpPr>
        <p:spPr>
          <a:xfrm>
            <a:off x="8742973" y="4166677"/>
            <a:ext cx="495281" cy="340238"/>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2" name="Google Shape;252;p4"/>
          <p:cNvSpPr/>
          <p:nvPr/>
        </p:nvSpPr>
        <p:spPr>
          <a:xfrm>
            <a:off x="8360955" y="450691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3" name="Google Shape;253;p4"/>
          <p:cNvSpPr/>
          <p:nvPr/>
        </p:nvSpPr>
        <p:spPr>
          <a:xfrm>
            <a:off x="-77078" y="1488018"/>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4" name="Google Shape;254;p4"/>
          <p:cNvSpPr/>
          <p:nvPr/>
        </p:nvSpPr>
        <p:spPr>
          <a:xfrm>
            <a:off x="80525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5" name="Google Shape;255;p4"/>
          <p:cNvSpPr/>
          <p:nvPr/>
        </p:nvSpPr>
        <p:spPr>
          <a:xfrm>
            <a:off x="8052577" y="413232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6" name="Google Shape;256;p4"/>
          <p:cNvSpPr/>
          <p:nvPr/>
        </p:nvSpPr>
        <p:spPr>
          <a:xfrm>
            <a:off x="7430898" y="4873171"/>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7" name="Google Shape;257;p4"/>
          <p:cNvSpPr/>
          <p:nvPr/>
        </p:nvSpPr>
        <p:spPr>
          <a:xfrm>
            <a:off x="87497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8" name="Google Shape;258;p4"/>
          <p:cNvSpPr/>
          <p:nvPr/>
        </p:nvSpPr>
        <p:spPr>
          <a:xfrm>
            <a:off x="85224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59" name="Google Shape;259;p4"/>
          <p:cNvSpPr/>
          <p:nvPr/>
        </p:nvSpPr>
        <p:spPr>
          <a:xfrm>
            <a:off x="88294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0" name="Google Shape;260;p4"/>
          <p:cNvSpPr/>
          <p:nvPr/>
        </p:nvSpPr>
        <p:spPr>
          <a:xfrm>
            <a:off x="8963979" y="1338718"/>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1" name="Google Shape;261;p4"/>
          <p:cNvSpPr/>
          <p:nvPr/>
        </p:nvSpPr>
        <p:spPr>
          <a:xfrm rot="-2426120">
            <a:off x="7110132" y="4877011"/>
            <a:ext cx="279910" cy="357971"/>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2" name="Google Shape;262;p4"/>
          <p:cNvSpPr/>
          <p:nvPr/>
        </p:nvSpPr>
        <p:spPr>
          <a:xfrm>
            <a:off x="76596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3" name="Google Shape;263;p4"/>
          <p:cNvSpPr/>
          <p:nvPr/>
        </p:nvSpPr>
        <p:spPr>
          <a:xfrm>
            <a:off x="8797588" y="3078732"/>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4" name="Google Shape;264;p4"/>
          <p:cNvSpPr/>
          <p:nvPr/>
        </p:nvSpPr>
        <p:spPr>
          <a:xfrm>
            <a:off x="77824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5" name="Google Shape;265;p4"/>
          <p:cNvSpPr/>
          <p:nvPr/>
        </p:nvSpPr>
        <p:spPr>
          <a:xfrm>
            <a:off x="346877" y="6086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6" name="Google Shape;266;p4"/>
          <p:cNvSpPr/>
          <p:nvPr/>
        </p:nvSpPr>
        <p:spPr>
          <a:xfrm>
            <a:off x="645010" y="3559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7" name="Google Shape;267;p4"/>
          <p:cNvSpPr/>
          <p:nvPr/>
        </p:nvSpPr>
        <p:spPr>
          <a:xfrm>
            <a:off x="8318810" y="-29822"/>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8" name="Google Shape;268;p4"/>
          <p:cNvSpPr/>
          <p:nvPr/>
        </p:nvSpPr>
        <p:spPr>
          <a:xfrm>
            <a:off x="-8" y="101336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69" name="Google Shape;269;p4"/>
          <p:cNvSpPr/>
          <p:nvPr/>
        </p:nvSpPr>
        <p:spPr>
          <a:xfrm>
            <a:off x="8699356" y="17911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0" name="Google Shape;270;p4"/>
          <p:cNvSpPr/>
          <p:nvPr/>
        </p:nvSpPr>
        <p:spPr>
          <a:xfrm>
            <a:off x="7004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1" name="Google Shape;271;p4"/>
          <p:cNvSpPr/>
          <p:nvPr/>
        </p:nvSpPr>
        <p:spPr>
          <a:xfrm>
            <a:off x="258967" y="-86251"/>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2" name="Google Shape;272;p4"/>
          <p:cNvSpPr/>
          <p:nvPr/>
        </p:nvSpPr>
        <p:spPr>
          <a:xfrm>
            <a:off x="-35016"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3" name="Google Shape;273;p4"/>
          <p:cNvSpPr/>
          <p:nvPr/>
        </p:nvSpPr>
        <p:spPr>
          <a:xfrm>
            <a:off x="7212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4" name="Google Shape;274;p4"/>
          <p:cNvSpPr/>
          <p:nvPr/>
        </p:nvSpPr>
        <p:spPr>
          <a:xfrm>
            <a:off x="-243128" y="5421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5" name="Google Shape;275;p4"/>
          <p:cNvSpPr/>
          <p:nvPr/>
        </p:nvSpPr>
        <p:spPr>
          <a:xfrm>
            <a:off x="7842052" y="-100873"/>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6" name="Google Shape;276;p4"/>
          <p:cNvSpPr/>
          <p:nvPr/>
        </p:nvSpPr>
        <p:spPr>
          <a:xfrm>
            <a:off x="-38626" y="579046"/>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7" name="Google Shape;277;p4"/>
          <p:cNvSpPr/>
          <p:nvPr/>
        </p:nvSpPr>
        <p:spPr>
          <a:xfrm>
            <a:off x="1403775" y="11500"/>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8" name="Google Shape;278;p4"/>
          <p:cNvSpPr/>
          <p:nvPr/>
        </p:nvSpPr>
        <p:spPr>
          <a:xfrm>
            <a:off x="955990" y="-57166"/>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79" name="Google Shape;279;p4"/>
          <p:cNvSpPr/>
          <p:nvPr/>
        </p:nvSpPr>
        <p:spPr>
          <a:xfrm>
            <a:off x="1333294" y="4678454"/>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0" name="Google Shape;280;p4"/>
          <p:cNvSpPr/>
          <p:nvPr/>
        </p:nvSpPr>
        <p:spPr>
          <a:xfrm>
            <a:off x="916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1" name="Google Shape;281;p4"/>
          <p:cNvSpPr/>
          <p:nvPr/>
        </p:nvSpPr>
        <p:spPr>
          <a:xfrm>
            <a:off x="1525678" y="4911343"/>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2" name="Google Shape;282;p4"/>
          <p:cNvSpPr/>
          <p:nvPr/>
        </p:nvSpPr>
        <p:spPr>
          <a:xfrm>
            <a:off x="2704" y="4900231"/>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3" name="Google Shape;283;p4"/>
          <p:cNvSpPr/>
          <p:nvPr/>
        </p:nvSpPr>
        <p:spPr>
          <a:xfrm rot="1920548">
            <a:off x="8225551" y="6252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4" name="Google Shape;284;p4"/>
          <p:cNvSpPr/>
          <p:nvPr/>
        </p:nvSpPr>
        <p:spPr>
          <a:xfrm>
            <a:off x="346867" y="4064142"/>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5" name="Google Shape;285;p4"/>
          <p:cNvSpPr/>
          <p:nvPr/>
        </p:nvSpPr>
        <p:spPr>
          <a:xfrm rot="-5400000">
            <a:off x="7996280" y="3169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6" name="Google Shape;286;p4"/>
          <p:cNvSpPr/>
          <p:nvPr/>
        </p:nvSpPr>
        <p:spPr>
          <a:xfrm>
            <a:off x="8801760" y="790271"/>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7" name="Google Shape;287;p4"/>
          <p:cNvSpPr/>
          <p:nvPr/>
        </p:nvSpPr>
        <p:spPr>
          <a:xfrm>
            <a:off x="2589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8" name="Google Shape;288;p4"/>
          <p:cNvSpPr/>
          <p:nvPr/>
        </p:nvSpPr>
        <p:spPr>
          <a:xfrm>
            <a:off x="8699345" y="1151407"/>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89" name="Google Shape;289;p4"/>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90" name="Shape 290"/>
        <p:cNvGrpSpPr/>
        <p:nvPr/>
      </p:nvGrpSpPr>
      <p:grpSpPr>
        <a:xfrm>
          <a:off x="0" y="0"/>
          <a:ext cx="0" cy="0"/>
          <a:chOff x="0" y="0"/>
          <a:chExt cx="0" cy="0"/>
        </a:xfrm>
      </p:grpSpPr>
      <p:sp>
        <p:nvSpPr>
          <p:cNvPr id="291" name="Google Shape;291;p5"/>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292" name="Google Shape;292;p5"/>
          <p:cNvSpPr txBox="1"/>
          <p:nvPr>
            <p:ph idx="1" type="body"/>
          </p:nvPr>
        </p:nvSpPr>
        <p:spPr>
          <a:xfrm>
            <a:off x="747925" y="1302837"/>
            <a:ext cx="6140400" cy="3610800"/>
          </a:xfrm>
          <a:prstGeom prst="rect">
            <a:avLst/>
          </a:prstGeom>
        </p:spPr>
        <p:txBody>
          <a:bodyPr anchorCtr="0" anchor="t" bIns="91425" lIns="91425" spcFirstLastPara="1" rIns="91425" wrap="square" tIns="91425">
            <a:noAutofit/>
          </a:bodyPr>
          <a:lstStyle>
            <a:lvl1pPr indent="-387350" lvl="0" marL="457200">
              <a:spcBef>
                <a:spcPts val="600"/>
              </a:spcBef>
              <a:spcAft>
                <a:spcPts val="0"/>
              </a:spcAft>
              <a:buSzPts val="2500"/>
              <a:buChar char="✘"/>
              <a:defRPr sz="2500"/>
            </a:lvl1pPr>
            <a:lvl2pPr indent="-355600" lvl="1" marL="914400">
              <a:spcBef>
                <a:spcPts val="0"/>
              </a:spcBef>
              <a:spcAft>
                <a:spcPts val="0"/>
              </a:spcAft>
              <a:buSzPts val="2000"/>
              <a:buChar char="✗"/>
              <a:defRPr/>
            </a:lvl2pPr>
            <a:lvl3pPr indent="-355600" lvl="2" marL="1371600">
              <a:spcBef>
                <a:spcPts val="0"/>
              </a:spcBef>
              <a:spcAft>
                <a:spcPts val="0"/>
              </a:spcAft>
              <a:buSzPts val="20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grpSp>
        <p:nvGrpSpPr>
          <p:cNvPr id="293" name="Google Shape;293;p5"/>
          <p:cNvGrpSpPr/>
          <p:nvPr/>
        </p:nvGrpSpPr>
        <p:grpSpPr>
          <a:xfrm>
            <a:off x="7442902" y="-91154"/>
            <a:ext cx="1796289" cy="5330574"/>
            <a:chOff x="6023725" y="842300"/>
            <a:chExt cx="1358150" cy="4030375"/>
          </a:xfrm>
        </p:grpSpPr>
        <p:sp>
          <p:nvSpPr>
            <p:cNvPr id="294" name="Google Shape;294;p5"/>
            <p:cNvSpPr/>
            <p:nvPr/>
          </p:nvSpPr>
          <p:spPr>
            <a:xfrm>
              <a:off x="6371275" y="842300"/>
              <a:ext cx="397100" cy="492450"/>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5" name="Google Shape;295;p5"/>
            <p:cNvSpPr/>
            <p:nvPr/>
          </p:nvSpPr>
          <p:spPr>
            <a:xfrm>
              <a:off x="6991200" y="2879025"/>
              <a:ext cx="390675" cy="44480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6" name="Google Shape;296;p5"/>
            <p:cNvSpPr/>
            <p:nvPr/>
          </p:nvSpPr>
          <p:spPr>
            <a:xfrm>
              <a:off x="6244725" y="2547975"/>
              <a:ext cx="185275" cy="404450"/>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7" name="Google Shape;297;p5"/>
            <p:cNvSpPr/>
            <p:nvPr/>
          </p:nvSpPr>
          <p:spPr>
            <a:xfrm>
              <a:off x="6823375" y="1978500"/>
              <a:ext cx="365025" cy="447525"/>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8" name="Google Shape;298;p5"/>
            <p:cNvSpPr/>
            <p:nvPr/>
          </p:nvSpPr>
          <p:spPr>
            <a:xfrm>
              <a:off x="6071400" y="1791425"/>
              <a:ext cx="402625" cy="375100"/>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299" name="Google Shape;299;p5"/>
            <p:cNvSpPr/>
            <p:nvPr/>
          </p:nvSpPr>
          <p:spPr>
            <a:xfrm>
              <a:off x="6902250" y="3951050"/>
              <a:ext cx="436525" cy="299875"/>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0" name="Google Shape;300;p5"/>
            <p:cNvSpPr/>
            <p:nvPr/>
          </p:nvSpPr>
          <p:spPr>
            <a:xfrm>
              <a:off x="6405225" y="2154575"/>
              <a:ext cx="328325" cy="339325"/>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1" name="Google Shape;301;p5"/>
            <p:cNvSpPr/>
            <p:nvPr/>
          </p:nvSpPr>
          <p:spPr>
            <a:xfrm>
              <a:off x="6537275" y="2750650"/>
              <a:ext cx="459450" cy="475050"/>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2" name="Google Shape;302;p5"/>
            <p:cNvSpPr/>
            <p:nvPr/>
          </p:nvSpPr>
          <p:spPr>
            <a:xfrm>
              <a:off x="6855475" y="1544725"/>
              <a:ext cx="444800" cy="3531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3" name="Google Shape;303;p5"/>
            <p:cNvSpPr/>
            <p:nvPr/>
          </p:nvSpPr>
          <p:spPr>
            <a:xfrm>
              <a:off x="6844475" y="1037625"/>
              <a:ext cx="414525" cy="38975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4" name="Google Shape;304;p5"/>
            <p:cNvSpPr/>
            <p:nvPr/>
          </p:nvSpPr>
          <p:spPr>
            <a:xfrm>
              <a:off x="6553775" y="1840025"/>
              <a:ext cx="234775" cy="276975"/>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5" name="Google Shape;305;p5"/>
            <p:cNvSpPr/>
            <p:nvPr/>
          </p:nvSpPr>
          <p:spPr>
            <a:xfrm>
              <a:off x="6618875" y="2550725"/>
              <a:ext cx="408125" cy="156850"/>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6" name="Google Shape;306;p5"/>
            <p:cNvSpPr/>
            <p:nvPr/>
          </p:nvSpPr>
          <p:spPr>
            <a:xfrm>
              <a:off x="6336425" y="4507675"/>
              <a:ext cx="520000" cy="36500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7" name="Google Shape;307;p5"/>
            <p:cNvSpPr/>
            <p:nvPr/>
          </p:nvSpPr>
          <p:spPr>
            <a:xfrm>
              <a:off x="6425400" y="3728200"/>
              <a:ext cx="342075" cy="360425"/>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8" name="Google Shape;308;p5"/>
            <p:cNvSpPr/>
            <p:nvPr/>
          </p:nvSpPr>
          <p:spPr>
            <a:xfrm>
              <a:off x="6789450" y="3384325"/>
              <a:ext cx="262300" cy="186175"/>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09" name="Google Shape;309;p5"/>
            <p:cNvSpPr/>
            <p:nvPr/>
          </p:nvSpPr>
          <p:spPr>
            <a:xfrm>
              <a:off x="6950850" y="4617725"/>
              <a:ext cx="254050" cy="162350"/>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0" name="Google Shape;310;p5"/>
            <p:cNvSpPr/>
            <p:nvPr/>
          </p:nvSpPr>
          <p:spPr>
            <a:xfrm>
              <a:off x="6051225" y="1090800"/>
              <a:ext cx="285225" cy="283400"/>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1" name="Google Shape;311;p5"/>
            <p:cNvSpPr/>
            <p:nvPr/>
          </p:nvSpPr>
          <p:spPr>
            <a:xfrm>
              <a:off x="6849975" y="3631900"/>
              <a:ext cx="270550" cy="339350"/>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2" name="Google Shape;312;p5"/>
            <p:cNvSpPr/>
            <p:nvPr/>
          </p:nvSpPr>
          <p:spPr>
            <a:xfrm>
              <a:off x="6351100" y="3281600"/>
              <a:ext cx="366850" cy="361350"/>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3" name="Google Shape;313;p5"/>
            <p:cNvSpPr/>
            <p:nvPr/>
          </p:nvSpPr>
          <p:spPr>
            <a:xfrm>
              <a:off x="6316250" y="3040425"/>
              <a:ext cx="137600" cy="122000"/>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4" name="Google Shape;314;p5"/>
            <p:cNvSpPr/>
            <p:nvPr/>
          </p:nvSpPr>
          <p:spPr>
            <a:xfrm>
              <a:off x="6879325" y="4294925"/>
              <a:ext cx="344825" cy="25497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5" name="Google Shape;315;p5"/>
            <p:cNvSpPr/>
            <p:nvPr/>
          </p:nvSpPr>
          <p:spPr>
            <a:xfrm>
              <a:off x="6114500" y="2324225"/>
              <a:ext cx="158675" cy="329225"/>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6" name="Google Shape;316;p5"/>
            <p:cNvSpPr/>
            <p:nvPr/>
          </p:nvSpPr>
          <p:spPr>
            <a:xfrm>
              <a:off x="6335525" y="1405350"/>
              <a:ext cx="442025" cy="375100"/>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7" name="Google Shape;317;p5"/>
            <p:cNvSpPr/>
            <p:nvPr/>
          </p:nvSpPr>
          <p:spPr>
            <a:xfrm>
              <a:off x="6059500" y="3516375"/>
              <a:ext cx="268700" cy="232025"/>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8" name="Google Shape;318;p5"/>
            <p:cNvSpPr/>
            <p:nvPr/>
          </p:nvSpPr>
          <p:spPr>
            <a:xfrm>
              <a:off x="6385050" y="4208725"/>
              <a:ext cx="422775" cy="298975"/>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19" name="Google Shape;319;p5"/>
            <p:cNvSpPr/>
            <p:nvPr/>
          </p:nvSpPr>
          <p:spPr>
            <a:xfrm>
              <a:off x="7121425" y="2437925"/>
              <a:ext cx="246700" cy="315500"/>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20" name="Google Shape;320;p5"/>
            <p:cNvSpPr/>
            <p:nvPr/>
          </p:nvSpPr>
          <p:spPr>
            <a:xfrm>
              <a:off x="6062250" y="3853825"/>
              <a:ext cx="332900" cy="376025"/>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21" name="Google Shape;321;p5"/>
            <p:cNvSpPr/>
            <p:nvPr/>
          </p:nvSpPr>
          <p:spPr>
            <a:xfrm>
              <a:off x="6023725" y="3167900"/>
              <a:ext cx="340250" cy="227450"/>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322" name="Google Shape;322;p5"/>
            <p:cNvSpPr/>
            <p:nvPr/>
          </p:nvSpPr>
          <p:spPr>
            <a:xfrm>
              <a:off x="7109500" y="3449425"/>
              <a:ext cx="154100" cy="165100"/>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grpSp>
      <p:cxnSp>
        <p:nvCxnSpPr>
          <p:cNvPr id="323" name="Google Shape;323;p5"/>
          <p:cNvCxnSpPr/>
          <p:nvPr/>
        </p:nvCxnSpPr>
        <p:spPr>
          <a:xfrm>
            <a:off x="850475" y="1031425"/>
            <a:ext cx="6037800" cy="0"/>
          </a:xfrm>
          <a:prstGeom prst="straightConnector1">
            <a:avLst/>
          </a:prstGeom>
          <a:noFill/>
          <a:ln cap="rnd" cmpd="sng" w="19050">
            <a:solidFill>
              <a:srgbClr val="A4C2F4"/>
            </a:solidFill>
            <a:prstDash val="dash"/>
            <a:round/>
            <a:headEnd len="med" w="med" type="none"/>
            <a:tailEnd len="med" w="med" type="none"/>
          </a:ln>
        </p:spPr>
      </p:cxnSp>
      <p:sp>
        <p:nvSpPr>
          <p:cNvPr id="324" name="Google Shape;324;p5"/>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325" name="Shape 325"/>
        <p:cNvGrpSpPr/>
        <p:nvPr/>
      </p:nvGrpSpPr>
      <p:grpSpPr>
        <a:xfrm>
          <a:off x="0" y="0"/>
          <a:ext cx="0" cy="0"/>
          <a:chOff x="0" y="0"/>
          <a:chExt cx="0" cy="0"/>
        </a:xfrm>
      </p:grpSpPr>
      <p:sp>
        <p:nvSpPr>
          <p:cNvPr id="326" name="Google Shape;326;p6"/>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27" name="Google Shape;327;p6"/>
          <p:cNvSpPr txBox="1"/>
          <p:nvPr>
            <p:ph idx="1" type="body"/>
          </p:nvPr>
        </p:nvSpPr>
        <p:spPr>
          <a:xfrm>
            <a:off x="747925" y="1363153"/>
            <a:ext cx="3159000" cy="3610800"/>
          </a:xfrm>
          <a:prstGeom prst="rect">
            <a:avLst/>
          </a:prstGeom>
        </p:spPr>
        <p:txBody>
          <a:bodyPr anchorCtr="0" anchor="t" bIns="91425" lIns="91425" spcFirstLastPara="1" rIns="91425" wrap="square" tIns="91425">
            <a:noAutofit/>
          </a:bodyPr>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328" name="Google Shape;328;p6"/>
          <p:cNvSpPr txBox="1"/>
          <p:nvPr>
            <p:ph idx="2" type="body"/>
          </p:nvPr>
        </p:nvSpPr>
        <p:spPr>
          <a:xfrm>
            <a:off x="4097098" y="1363153"/>
            <a:ext cx="3159000" cy="3610800"/>
          </a:xfrm>
          <a:prstGeom prst="rect">
            <a:avLst/>
          </a:prstGeom>
        </p:spPr>
        <p:txBody>
          <a:bodyPr anchorCtr="0" anchor="t" bIns="91425" lIns="91425" spcFirstLastPara="1" rIns="91425" wrap="square" tIns="91425">
            <a:noAutofit/>
          </a:bodyPr>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grpSp>
        <p:nvGrpSpPr>
          <p:cNvPr id="329" name="Google Shape;329;p6"/>
          <p:cNvGrpSpPr/>
          <p:nvPr/>
        </p:nvGrpSpPr>
        <p:grpSpPr>
          <a:xfrm>
            <a:off x="7442902" y="-91154"/>
            <a:ext cx="1796289" cy="5330574"/>
            <a:chOff x="6023725" y="842300"/>
            <a:chExt cx="1358150" cy="4030375"/>
          </a:xfrm>
        </p:grpSpPr>
        <p:sp>
          <p:nvSpPr>
            <p:cNvPr id="330" name="Google Shape;330;p6"/>
            <p:cNvSpPr/>
            <p:nvPr/>
          </p:nvSpPr>
          <p:spPr>
            <a:xfrm>
              <a:off x="6371275" y="842300"/>
              <a:ext cx="397100" cy="492450"/>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6"/>
            <p:cNvSpPr/>
            <p:nvPr/>
          </p:nvSpPr>
          <p:spPr>
            <a:xfrm>
              <a:off x="6991200" y="2879025"/>
              <a:ext cx="390675" cy="44480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6"/>
            <p:cNvSpPr/>
            <p:nvPr/>
          </p:nvSpPr>
          <p:spPr>
            <a:xfrm>
              <a:off x="6244725" y="2547975"/>
              <a:ext cx="185275" cy="404450"/>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6"/>
            <p:cNvSpPr/>
            <p:nvPr/>
          </p:nvSpPr>
          <p:spPr>
            <a:xfrm>
              <a:off x="6823375" y="1978500"/>
              <a:ext cx="365025" cy="447525"/>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6"/>
            <p:cNvSpPr/>
            <p:nvPr/>
          </p:nvSpPr>
          <p:spPr>
            <a:xfrm>
              <a:off x="6071400" y="1791425"/>
              <a:ext cx="402625" cy="375100"/>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6"/>
            <p:cNvSpPr/>
            <p:nvPr/>
          </p:nvSpPr>
          <p:spPr>
            <a:xfrm>
              <a:off x="6902250" y="3951050"/>
              <a:ext cx="436525" cy="299875"/>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6"/>
            <p:cNvSpPr/>
            <p:nvPr/>
          </p:nvSpPr>
          <p:spPr>
            <a:xfrm>
              <a:off x="6405225" y="2154575"/>
              <a:ext cx="328325" cy="339325"/>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6"/>
            <p:cNvSpPr/>
            <p:nvPr/>
          </p:nvSpPr>
          <p:spPr>
            <a:xfrm>
              <a:off x="6537275" y="2750650"/>
              <a:ext cx="459450" cy="475050"/>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6"/>
            <p:cNvSpPr/>
            <p:nvPr/>
          </p:nvSpPr>
          <p:spPr>
            <a:xfrm>
              <a:off x="6855475" y="1544725"/>
              <a:ext cx="444800" cy="3531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6"/>
            <p:cNvSpPr/>
            <p:nvPr/>
          </p:nvSpPr>
          <p:spPr>
            <a:xfrm>
              <a:off x="6844475" y="1037625"/>
              <a:ext cx="414525" cy="38975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6"/>
            <p:cNvSpPr/>
            <p:nvPr/>
          </p:nvSpPr>
          <p:spPr>
            <a:xfrm>
              <a:off x="6553775" y="1840025"/>
              <a:ext cx="234775" cy="276975"/>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6"/>
            <p:cNvSpPr/>
            <p:nvPr/>
          </p:nvSpPr>
          <p:spPr>
            <a:xfrm>
              <a:off x="6618875" y="2550725"/>
              <a:ext cx="408125" cy="156850"/>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6"/>
            <p:cNvSpPr/>
            <p:nvPr/>
          </p:nvSpPr>
          <p:spPr>
            <a:xfrm>
              <a:off x="6336425" y="4507675"/>
              <a:ext cx="520000" cy="36500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6"/>
            <p:cNvSpPr/>
            <p:nvPr/>
          </p:nvSpPr>
          <p:spPr>
            <a:xfrm>
              <a:off x="6425400" y="3728200"/>
              <a:ext cx="342075" cy="360425"/>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6"/>
            <p:cNvSpPr/>
            <p:nvPr/>
          </p:nvSpPr>
          <p:spPr>
            <a:xfrm>
              <a:off x="6789450" y="3384325"/>
              <a:ext cx="262300" cy="186175"/>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6"/>
            <p:cNvSpPr/>
            <p:nvPr/>
          </p:nvSpPr>
          <p:spPr>
            <a:xfrm>
              <a:off x="6950850" y="4617725"/>
              <a:ext cx="254050" cy="162350"/>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
            <p:cNvSpPr/>
            <p:nvPr/>
          </p:nvSpPr>
          <p:spPr>
            <a:xfrm>
              <a:off x="6051225" y="1090800"/>
              <a:ext cx="285225" cy="283400"/>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6"/>
            <p:cNvSpPr/>
            <p:nvPr/>
          </p:nvSpPr>
          <p:spPr>
            <a:xfrm>
              <a:off x="6849975" y="3631900"/>
              <a:ext cx="270550" cy="339350"/>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6"/>
            <p:cNvSpPr/>
            <p:nvPr/>
          </p:nvSpPr>
          <p:spPr>
            <a:xfrm>
              <a:off x="6351100" y="3281600"/>
              <a:ext cx="366850" cy="361350"/>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6"/>
            <p:cNvSpPr/>
            <p:nvPr/>
          </p:nvSpPr>
          <p:spPr>
            <a:xfrm>
              <a:off x="6316250" y="3040425"/>
              <a:ext cx="137600" cy="122000"/>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
            <p:cNvSpPr/>
            <p:nvPr/>
          </p:nvSpPr>
          <p:spPr>
            <a:xfrm>
              <a:off x="6879325" y="4294925"/>
              <a:ext cx="344825" cy="25497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6"/>
            <p:cNvSpPr/>
            <p:nvPr/>
          </p:nvSpPr>
          <p:spPr>
            <a:xfrm>
              <a:off x="6114500" y="2324225"/>
              <a:ext cx="158675" cy="329225"/>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
            <p:cNvSpPr/>
            <p:nvPr/>
          </p:nvSpPr>
          <p:spPr>
            <a:xfrm>
              <a:off x="6335525" y="1405350"/>
              <a:ext cx="442025" cy="375100"/>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6"/>
            <p:cNvSpPr/>
            <p:nvPr/>
          </p:nvSpPr>
          <p:spPr>
            <a:xfrm>
              <a:off x="6059500" y="3516375"/>
              <a:ext cx="268700" cy="232025"/>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6"/>
            <p:cNvSpPr/>
            <p:nvPr/>
          </p:nvSpPr>
          <p:spPr>
            <a:xfrm>
              <a:off x="6385050" y="4208725"/>
              <a:ext cx="422775" cy="298975"/>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6"/>
            <p:cNvSpPr/>
            <p:nvPr/>
          </p:nvSpPr>
          <p:spPr>
            <a:xfrm>
              <a:off x="7121425" y="2437925"/>
              <a:ext cx="246700" cy="315500"/>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6"/>
            <p:cNvSpPr/>
            <p:nvPr/>
          </p:nvSpPr>
          <p:spPr>
            <a:xfrm>
              <a:off x="6062250" y="3853825"/>
              <a:ext cx="332900" cy="376025"/>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6"/>
            <p:cNvSpPr/>
            <p:nvPr/>
          </p:nvSpPr>
          <p:spPr>
            <a:xfrm>
              <a:off x="6023725" y="3167900"/>
              <a:ext cx="340250" cy="227450"/>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6"/>
            <p:cNvSpPr/>
            <p:nvPr/>
          </p:nvSpPr>
          <p:spPr>
            <a:xfrm>
              <a:off x="7109500" y="3449425"/>
              <a:ext cx="154100" cy="165100"/>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9" name="Google Shape;359;p6"/>
          <p:cNvCxnSpPr/>
          <p:nvPr/>
        </p:nvCxnSpPr>
        <p:spPr>
          <a:xfrm>
            <a:off x="850475" y="1031425"/>
            <a:ext cx="6037800" cy="0"/>
          </a:xfrm>
          <a:prstGeom prst="straightConnector1">
            <a:avLst/>
          </a:prstGeom>
          <a:noFill/>
          <a:ln cap="rnd" cmpd="sng" w="19050">
            <a:solidFill>
              <a:srgbClr val="A4C2F4"/>
            </a:solidFill>
            <a:prstDash val="dash"/>
            <a:round/>
            <a:headEnd len="med" w="med" type="none"/>
            <a:tailEnd len="med" w="med" type="none"/>
          </a:ln>
        </p:spPr>
      </p:cxnSp>
      <p:sp>
        <p:nvSpPr>
          <p:cNvPr id="360" name="Google Shape;360;p6"/>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61" name="Shape 361"/>
        <p:cNvGrpSpPr/>
        <p:nvPr/>
      </p:nvGrpSpPr>
      <p:grpSpPr>
        <a:xfrm>
          <a:off x="0" y="0"/>
          <a:ext cx="0" cy="0"/>
          <a:chOff x="0" y="0"/>
          <a:chExt cx="0" cy="0"/>
        </a:xfrm>
      </p:grpSpPr>
      <p:sp>
        <p:nvSpPr>
          <p:cNvPr id="362" name="Google Shape;362;p7"/>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363" name="Google Shape;363;p7"/>
          <p:cNvSpPr txBox="1"/>
          <p:nvPr>
            <p:ph idx="1" type="body"/>
          </p:nvPr>
        </p:nvSpPr>
        <p:spPr>
          <a:xfrm>
            <a:off x="747925" y="1308875"/>
            <a:ext cx="2097900" cy="3617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364" name="Google Shape;364;p7"/>
          <p:cNvSpPr txBox="1"/>
          <p:nvPr>
            <p:ph idx="2" type="body"/>
          </p:nvPr>
        </p:nvSpPr>
        <p:spPr>
          <a:xfrm>
            <a:off x="2953087" y="1308875"/>
            <a:ext cx="2097900" cy="3617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365" name="Google Shape;365;p7"/>
          <p:cNvSpPr txBox="1"/>
          <p:nvPr>
            <p:ph idx="3" type="body"/>
          </p:nvPr>
        </p:nvSpPr>
        <p:spPr>
          <a:xfrm>
            <a:off x="5158248" y="1308875"/>
            <a:ext cx="2097900" cy="3617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grpSp>
        <p:nvGrpSpPr>
          <p:cNvPr id="366" name="Google Shape;366;p7"/>
          <p:cNvGrpSpPr/>
          <p:nvPr/>
        </p:nvGrpSpPr>
        <p:grpSpPr>
          <a:xfrm>
            <a:off x="7442902" y="-91154"/>
            <a:ext cx="1796289" cy="5330574"/>
            <a:chOff x="6023725" y="842300"/>
            <a:chExt cx="1358150" cy="4030375"/>
          </a:xfrm>
        </p:grpSpPr>
        <p:sp>
          <p:nvSpPr>
            <p:cNvPr id="367" name="Google Shape;367;p7"/>
            <p:cNvSpPr/>
            <p:nvPr/>
          </p:nvSpPr>
          <p:spPr>
            <a:xfrm>
              <a:off x="6371275" y="842300"/>
              <a:ext cx="397100" cy="492450"/>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7"/>
            <p:cNvSpPr/>
            <p:nvPr/>
          </p:nvSpPr>
          <p:spPr>
            <a:xfrm>
              <a:off x="6991200" y="2879025"/>
              <a:ext cx="390675" cy="44480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7"/>
            <p:cNvSpPr/>
            <p:nvPr/>
          </p:nvSpPr>
          <p:spPr>
            <a:xfrm>
              <a:off x="6244725" y="2547975"/>
              <a:ext cx="185275" cy="404450"/>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6823375" y="1978500"/>
              <a:ext cx="365025" cy="447525"/>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7"/>
            <p:cNvSpPr/>
            <p:nvPr/>
          </p:nvSpPr>
          <p:spPr>
            <a:xfrm>
              <a:off x="6071400" y="1791425"/>
              <a:ext cx="402625" cy="375100"/>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7"/>
            <p:cNvSpPr/>
            <p:nvPr/>
          </p:nvSpPr>
          <p:spPr>
            <a:xfrm>
              <a:off x="6902250" y="3951050"/>
              <a:ext cx="436525" cy="299875"/>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7"/>
            <p:cNvSpPr/>
            <p:nvPr/>
          </p:nvSpPr>
          <p:spPr>
            <a:xfrm>
              <a:off x="6405225" y="2154575"/>
              <a:ext cx="328325" cy="339325"/>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7"/>
            <p:cNvSpPr/>
            <p:nvPr/>
          </p:nvSpPr>
          <p:spPr>
            <a:xfrm>
              <a:off x="6537275" y="2750650"/>
              <a:ext cx="459450" cy="475050"/>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7"/>
            <p:cNvSpPr/>
            <p:nvPr/>
          </p:nvSpPr>
          <p:spPr>
            <a:xfrm>
              <a:off x="6855475" y="1544725"/>
              <a:ext cx="444800" cy="3531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7"/>
            <p:cNvSpPr/>
            <p:nvPr/>
          </p:nvSpPr>
          <p:spPr>
            <a:xfrm>
              <a:off x="6844475" y="1037625"/>
              <a:ext cx="414525" cy="38975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7"/>
            <p:cNvSpPr/>
            <p:nvPr/>
          </p:nvSpPr>
          <p:spPr>
            <a:xfrm>
              <a:off x="6553775" y="1840025"/>
              <a:ext cx="234775" cy="276975"/>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7"/>
            <p:cNvSpPr/>
            <p:nvPr/>
          </p:nvSpPr>
          <p:spPr>
            <a:xfrm>
              <a:off x="6618875" y="2550725"/>
              <a:ext cx="408125" cy="156850"/>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7"/>
            <p:cNvSpPr/>
            <p:nvPr/>
          </p:nvSpPr>
          <p:spPr>
            <a:xfrm>
              <a:off x="6336425" y="4507675"/>
              <a:ext cx="520000" cy="36500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7"/>
            <p:cNvSpPr/>
            <p:nvPr/>
          </p:nvSpPr>
          <p:spPr>
            <a:xfrm>
              <a:off x="6425400" y="3728200"/>
              <a:ext cx="342075" cy="360425"/>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7"/>
            <p:cNvSpPr/>
            <p:nvPr/>
          </p:nvSpPr>
          <p:spPr>
            <a:xfrm>
              <a:off x="6789450" y="3384325"/>
              <a:ext cx="262300" cy="186175"/>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7"/>
            <p:cNvSpPr/>
            <p:nvPr/>
          </p:nvSpPr>
          <p:spPr>
            <a:xfrm>
              <a:off x="6950850" y="4617725"/>
              <a:ext cx="254050" cy="162350"/>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p:nvPr/>
          </p:nvSpPr>
          <p:spPr>
            <a:xfrm>
              <a:off x="6051225" y="1090800"/>
              <a:ext cx="285225" cy="283400"/>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7"/>
            <p:cNvSpPr/>
            <p:nvPr/>
          </p:nvSpPr>
          <p:spPr>
            <a:xfrm>
              <a:off x="6849975" y="3631900"/>
              <a:ext cx="270550" cy="339350"/>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7"/>
            <p:cNvSpPr/>
            <p:nvPr/>
          </p:nvSpPr>
          <p:spPr>
            <a:xfrm>
              <a:off x="6351100" y="3281600"/>
              <a:ext cx="366850" cy="361350"/>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7"/>
            <p:cNvSpPr/>
            <p:nvPr/>
          </p:nvSpPr>
          <p:spPr>
            <a:xfrm>
              <a:off x="6316250" y="3040425"/>
              <a:ext cx="137600" cy="122000"/>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7"/>
            <p:cNvSpPr/>
            <p:nvPr/>
          </p:nvSpPr>
          <p:spPr>
            <a:xfrm>
              <a:off x="6879325" y="4294925"/>
              <a:ext cx="344825" cy="25497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7"/>
            <p:cNvSpPr/>
            <p:nvPr/>
          </p:nvSpPr>
          <p:spPr>
            <a:xfrm>
              <a:off x="6114500" y="2324225"/>
              <a:ext cx="158675" cy="329225"/>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7"/>
            <p:cNvSpPr/>
            <p:nvPr/>
          </p:nvSpPr>
          <p:spPr>
            <a:xfrm>
              <a:off x="6335525" y="1405350"/>
              <a:ext cx="442025" cy="375100"/>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7"/>
            <p:cNvSpPr/>
            <p:nvPr/>
          </p:nvSpPr>
          <p:spPr>
            <a:xfrm>
              <a:off x="6059500" y="3516375"/>
              <a:ext cx="268700" cy="232025"/>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7"/>
            <p:cNvSpPr/>
            <p:nvPr/>
          </p:nvSpPr>
          <p:spPr>
            <a:xfrm>
              <a:off x="6385050" y="4208725"/>
              <a:ext cx="422775" cy="298975"/>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7"/>
            <p:cNvSpPr/>
            <p:nvPr/>
          </p:nvSpPr>
          <p:spPr>
            <a:xfrm>
              <a:off x="7121425" y="2437925"/>
              <a:ext cx="246700" cy="315500"/>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7"/>
            <p:cNvSpPr/>
            <p:nvPr/>
          </p:nvSpPr>
          <p:spPr>
            <a:xfrm>
              <a:off x="6062250" y="3853825"/>
              <a:ext cx="332900" cy="376025"/>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7"/>
            <p:cNvSpPr/>
            <p:nvPr/>
          </p:nvSpPr>
          <p:spPr>
            <a:xfrm>
              <a:off x="6023725" y="3167900"/>
              <a:ext cx="340250" cy="227450"/>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7"/>
            <p:cNvSpPr/>
            <p:nvPr/>
          </p:nvSpPr>
          <p:spPr>
            <a:xfrm>
              <a:off x="7109500" y="3449425"/>
              <a:ext cx="154100" cy="165100"/>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96" name="Google Shape;396;p7"/>
          <p:cNvCxnSpPr/>
          <p:nvPr/>
        </p:nvCxnSpPr>
        <p:spPr>
          <a:xfrm>
            <a:off x="850475" y="1031425"/>
            <a:ext cx="6037800" cy="0"/>
          </a:xfrm>
          <a:prstGeom prst="straightConnector1">
            <a:avLst/>
          </a:prstGeom>
          <a:noFill/>
          <a:ln cap="rnd" cmpd="sng" w="19050">
            <a:solidFill>
              <a:srgbClr val="A4C2F4"/>
            </a:solidFill>
            <a:prstDash val="dash"/>
            <a:round/>
            <a:headEnd len="med" w="med" type="none"/>
            <a:tailEnd len="med" w="med" type="none"/>
          </a:ln>
        </p:spPr>
      </p:cxnSp>
      <p:sp>
        <p:nvSpPr>
          <p:cNvPr id="397" name="Google Shape;397;p7"/>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8" name="Shape 398"/>
        <p:cNvGrpSpPr/>
        <p:nvPr/>
      </p:nvGrpSpPr>
      <p:grpSpPr>
        <a:xfrm>
          <a:off x="0" y="0"/>
          <a:ext cx="0" cy="0"/>
          <a:chOff x="0" y="0"/>
          <a:chExt cx="0" cy="0"/>
        </a:xfrm>
      </p:grpSpPr>
      <p:sp>
        <p:nvSpPr>
          <p:cNvPr id="399" name="Google Shape;399;p8"/>
          <p:cNvSpPr txBox="1"/>
          <p:nvPr>
            <p:ph type="title"/>
          </p:nvPr>
        </p:nvSpPr>
        <p:spPr>
          <a:xfrm>
            <a:off x="747925" y="225025"/>
            <a:ext cx="6140400" cy="857400"/>
          </a:xfrm>
          <a:prstGeom prst="rect">
            <a:avLst/>
          </a:prstGeom>
        </p:spPr>
        <p:txBody>
          <a:bodyPr anchorCtr="0" anchor="b"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grpSp>
        <p:nvGrpSpPr>
          <p:cNvPr id="400" name="Google Shape;400;p8"/>
          <p:cNvGrpSpPr/>
          <p:nvPr/>
        </p:nvGrpSpPr>
        <p:grpSpPr>
          <a:xfrm>
            <a:off x="7442902" y="-91154"/>
            <a:ext cx="1796289" cy="5330574"/>
            <a:chOff x="6023725" y="842300"/>
            <a:chExt cx="1358150" cy="4030375"/>
          </a:xfrm>
        </p:grpSpPr>
        <p:sp>
          <p:nvSpPr>
            <p:cNvPr id="401" name="Google Shape;401;p8"/>
            <p:cNvSpPr/>
            <p:nvPr/>
          </p:nvSpPr>
          <p:spPr>
            <a:xfrm>
              <a:off x="6371275" y="842300"/>
              <a:ext cx="397100" cy="492450"/>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6991200" y="2879025"/>
              <a:ext cx="390675" cy="44480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6244725" y="2547975"/>
              <a:ext cx="185275" cy="404450"/>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a:off x="6823375" y="1978500"/>
              <a:ext cx="365025" cy="447525"/>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a:off x="6071400" y="1791425"/>
              <a:ext cx="402625" cy="375100"/>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a:off x="6902250" y="3951050"/>
              <a:ext cx="436525" cy="299875"/>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a:off x="6405225" y="2154575"/>
              <a:ext cx="328325" cy="339325"/>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a:off x="6537275" y="2750650"/>
              <a:ext cx="459450" cy="475050"/>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6855475" y="1544725"/>
              <a:ext cx="444800" cy="353100"/>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6844475" y="1037625"/>
              <a:ext cx="414525" cy="38975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6553775" y="1840025"/>
              <a:ext cx="234775" cy="276975"/>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6618875" y="2550725"/>
              <a:ext cx="408125" cy="156850"/>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6336425" y="4507675"/>
              <a:ext cx="520000" cy="365000"/>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a:off x="6425400" y="3728200"/>
              <a:ext cx="342075" cy="360425"/>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a:off x="6789450" y="3384325"/>
              <a:ext cx="262300" cy="186175"/>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6950850" y="4617725"/>
              <a:ext cx="254050" cy="162350"/>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6051225" y="1090800"/>
              <a:ext cx="285225" cy="283400"/>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6849975" y="3631900"/>
              <a:ext cx="270550" cy="339350"/>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a:off x="6351100" y="3281600"/>
              <a:ext cx="366850" cy="361350"/>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a:off x="6316250" y="3040425"/>
              <a:ext cx="137600" cy="122000"/>
            </a:xfrm>
            <a:custGeom>
              <a:rect b="b" l="l" r="r" t="t"/>
              <a:pathLst>
                <a:path extrusionOk="0" h="4880" w="5504">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6879325" y="4294925"/>
              <a:ext cx="344825" cy="25497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6114500" y="2324225"/>
              <a:ext cx="158675" cy="329225"/>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6335525" y="1405350"/>
              <a:ext cx="442025" cy="375100"/>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8"/>
            <p:cNvSpPr/>
            <p:nvPr/>
          </p:nvSpPr>
          <p:spPr>
            <a:xfrm>
              <a:off x="6059500" y="3516375"/>
              <a:ext cx="268700" cy="232025"/>
            </a:xfrm>
            <a:custGeom>
              <a:rect b="b" l="l" r="r" t="t"/>
              <a:pathLst>
                <a:path extrusionOk="0" h="9281" w="10748">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6385050" y="4208725"/>
              <a:ext cx="422775" cy="298975"/>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7121425" y="2437925"/>
              <a:ext cx="246700" cy="315500"/>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6062250" y="3853825"/>
              <a:ext cx="332900" cy="376025"/>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6023725" y="3167900"/>
              <a:ext cx="340250" cy="227450"/>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7109500" y="3449425"/>
              <a:ext cx="154100" cy="165100"/>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0" name="Google Shape;430;p8"/>
          <p:cNvCxnSpPr/>
          <p:nvPr/>
        </p:nvCxnSpPr>
        <p:spPr>
          <a:xfrm>
            <a:off x="850475" y="1031425"/>
            <a:ext cx="6037800" cy="0"/>
          </a:xfrm>
          <a:prstGeom prst="straightConnector1">
            <a:avLst/>
          </a:prstGeom>
          <a:noFill/>
          <a:ln cap="rnd" cmpd="sng" w="19050">
            <a:solidFill>
              <a:srgbClr val="A4C2F4"/>
            </a:solidFill>
            <a:prstDash val="dash"/>
            <a:round/>
            <a:headEnd len="med" w="med" type="none"/>
            <a:tailEnd len="med" w="med" type="none"/>
          </a:ln>
        </p:spPr>
      </p:cxnSp>
      <p:sp>
        <p:nvSpPr>
          <p:cNvPr id="431" name="Google Shape;431;p8"/>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2" name="Shape 432"/>
        <p:cNvGrpSpPr/>
        <p:nvPr/>
      </p:nvGrpSpPr>
      <p:grpSpPr>
        <a:xfrm>
          <a:off x="0" y="0"/>
          <a:ext cx="0" cy="0"/>
          <a:chOff x="0" y="0"/>
          <a:chExt cx="0" cy="0"/>
        </a:xfrm>
      </p:grpSpPr>
      <p:sp>
        <p:nvSpPr>
          <p:cNvPr id="433" name="Google Shape;433;p9"/>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434" name="Google Shape;434;p9"/>
          <p:cNvSpPr/>
          <p:nvPr/>
        </p:nvSpPr>
        <p:spPr>
          <a:xfrm>
            <a:off x="7302880" y="-294362"/>
            <a:ext cx="450550" cy="558734"/>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5" name="Google Shape;435;p9"/>
          <p:cNvSpPr/>
          <p:nvPr/>
        </p:nvSpPr>
        <p:spPr>
          <a:xfrm>
            <a:off x="-35374" y="3366963"/>
            <a:ext cx="443260" cy="50467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6" name="Google Shape;436;p9"/>
          <p:cNvSpPr/>
          <p:nvPr/>
        </p:nvSpPr>
        <p:spPr>
          <a:xfrm>
            <a:off x="8817948" y="34396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7" name="Google Shape;437;p9"/>
          <p:cNvSpPr/>
          <p:nvPr/>
        </p:nvSpPr>
        <p:spPr>
          <a:xfrm>
            <a:off x="8742973" y="4166677"/>
            <a:ext cx="495281" cy="340238"/>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8" name="Google Shape;438;p9"/>
          <p:cNvSpPr/>
          <p:nvPr/>
        </p:nvSpPr>
        <p:spPr>
          <a:xfrm>
            <a:off x="8360955" y="450691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39" name="Google Shape;439;p9"/>
          <p:cNvSpPr/>
          <p:nvPr/>
        </p:nvSpPr>
        <p:spPr>
          <a:xfrm>
            <a:off x="-77078" y="1488018"/>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0" name="Google Shape;440;p9"/>
          <p:cNvSpPr/>
          <p:nvPr/>
        </p:nvSpPr>
        <p:spPr>
          <a:xfrm>
            <a:off x="80525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1" name="Google Shape;441;p9"/>
          <p:cNvSpPr/>
          <p:nvPr/>
        </p:nvSpPr>
        <p:spPr>
          <a:xfrm>
            <a:off x="8052577" y="413232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2" name="Google Shape;442;p9"/>
          <p:cNvSpPr/>
          <p:nvPr/>
        </p:nvSpPr>
        <p:spPr>
          <a:xfrm>
            <a:off x="7430898" y="4873171"/>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3" name="Google Shape;443;p9"/>
          <p:cNvSpPr/>
          <p:nvPr/>
        </p:nvSpPr>
        <p:spPr>
          <a:xfrm>
            <a:off x="87497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4" name="Google Shape;444;p9"/>
          <p:cNvSpPr/>
          <p:nvPr/>
        </p:nvSpPr>
        <p:spPr>
          <a:xfrm>
            <a:off x="85224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5" name="Google Shape;445;p9"/>
          <p:cNvSpPr/>
          <p:nvPr/>
        </p:nvSpPr>
        <p:spPr>
          <a:xfrm>
            <a:off x="88294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6" name="Google Shape;446;p9"/>
          <p:cNvSpPr/>
          <p:nvPr/>
        </p:nvSpPr>
        <p:spPr>
          <a:xfrm>
            <a:off x="8963979" y="1338718"/>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7" name="Google Shape;447;p9"/>
          <p:cNvSpPr/>
          <p:nvPr/>
        </p:nvSpPr>
        <p:spPr>
          <a:xfrm rot="-2426120">
            <a:off x="7110132" y="4877011"/>
            <a:ext cx="279910" cy="357971"/>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8" name="Google Shape;448;p9"/>
          <p:cNvSpPr/>
          <p:nvPr/>
        </p:nvSpPr>
        <p:spPr>
          <a:xfrm>
            <a:off x="76596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49" name="Google Shape;449;p9"/>
          <p:cNvSpPr/>
          <p:nvPr/>
        </p:nvSpPr>
        <p:spPr>
          <a:xfrm>
            <a:off x="8797588" y="3078732"/>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0" name="Google Shape;450;p9"/>
          <p:cNvSpPr/>
          <p:nvPr/>
        </p:nvSpPr>
        <p:spPr>
          <a:xfrm>
            <a:off x="77824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1" name="Google Shape;451;p9"/>
          <p:cNvSpPr/>
          <p:nvPr/>
        </p:nvSpPr>
        <p:spPr>
          <a:xfrm>
            <a:off x="346877" y="6086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2" name="Google Shape;452;p9"/>
          <p:cNvSpPr/>
          <p:nvPr/>
        </p:nvSpPr>
        <p:spPr>
          <a:xfrm>
            <a:off x="645010" y="3559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3" name="Google Shape;453;p9"/>
          <p:cNvSpPr/>
          <p:nvPr/>
        </p:nvSpPr>
        <p:spPr>
          <a:xfrm>
            <a:off x="8318810" y="-29822"/>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4" name="Google Shape;454;p9"/>
          <p:cNvSpPr/>
          <p:nvPr/>
        </p:nvSpPr>
        <p:spPr>
          <a:xfrm>
            <a:off x="-8" y="101336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5" name="Google Shape;455;p9"/>
          <p:cNvSpPr/>
          <p:nvPr/>
        </p:nvSpPr>
        <p:spPr>
          <a:xfrm>
            <a:off x="8699356" y="17911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6" name="Google Shape;456;p9"/>
          <p:cNvSpPr/>
          <p:nvPr/>
        </p:nvSpPr>
        <p:spPr>
          <a:xfrm>
            <a:off x="7004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7" name="Google Shape;457;p9"/>
          <p:cNvSpPr/>
          <p:nvPr/>
        </p:nvSpPr>
        <p:spPr>
          <a:xfrm>
            <a:off x="258967" y="-86251"/>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8" name="Google Shape;458;p9"/>
          <p:cNvSpPr/>
          <p:nvPr/>
        </p:nvSpPr>
        <p:spPr>
          <a:xfrm>
            <a:off x="-35016"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59" name="Google Shape;459;p9"/>
          <p:cNvSpPr/>
          <p:nvPr/>
        </p:nvSpPr>
        <p:spPr>
          <a:xfrm>
            <a:off x="7212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0" name="Google Shape;460;p9"/>
          <p:cNvSpPr/>
          <p:nvPr/>
        </p:nvSpPr>
        <p:spPr>
          <a:xfrm>
            <a:off x="-243128" y="5421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1" name="Google Shape;461;p9"/>
          <p:cNvSpPr/>
          <p:nvPr/>
        </p:nvSpPr>
        <p:spPr>
          <a:xfrm>
            <a:off x="7842052" y="-100873"/>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2" name="Google Shape;462;p9"/>
          <p:cNvSpPr/>
          <p:nvPr/>
        </p:nvSpPr>
        <p:spPr>
          <a:xfrm>
            <a:off x="-38626" y="579046"/>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3" name="Google Shape;463;p9"/>
          <p:cNvSpPr/>
          <p:nvPr/>
        </p:nvSpPr>
        <p:spPr>
          <a:xfrm>
            <a:off x="1403775" y="11500"/>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4" name="Google Shape;464;p9"/>
          <p:cNvSpPr/>
          <p:nvPr/>
        </p:nvSpPr>
        <p:spPr>
          <a:xfrm>
            <a:off x="955990" y="-57166"/>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5" name="Google Shape;465;p9"/>
          <p:cNvSpPr/>
          <p:nvPr/>
        </p:nvSpPr>
        <p:spPr>
          <a:xfrm>
            <a:off x="1333294" y="4678454"/>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6" name="Google Shape;466;p9"/>
          <p:cNvSpPr/>
          <p:nvPr/>
        </p:nvSpPr>
        <p:spPr>
          <a:xfrm>
            <a:off x="916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7" name="Google Shape;467;p9"/>
          <p:cNvSpPr/>
          <p:nvPr/>
        </p:nvSpPr>
        <p:spPr>
          <a:xfrm>
            <a:off x="1525678" y="4911343"/>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8" name="Google Shape;468;p9"/>
          <p:cNvSpPr/>
          <p:nvPr/>
        </p:nvSpPr>
        <p:spPr>
          <a:xfrm>
            <a:off x="2704" y="4900231"/>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69" name="Google Shape;469;p9"/>
          <p:cNvSpPr/>
          <p:nvPr/>
        </p:nvSpPr>
        <p:spPr>
          <a:xfrm rot="1920548">
            <a:off x="8225551" y="6252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0" name="Google Shape;470;p9"/>
          <p:cNvSpPr/>
          <p:nvPr/>
        </p:nvSpPr>
        <p:spPr>
          <a:xfrm>
            <a:off x="346867" y="4064142"/>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1" name="Google Shape;471;p9"/>
          <p:cNvSpPr/>
          <p:nvPr/>
        </p:nvSpPr>
        <p:spPr>
          <a:xfrm rot="-5400000">
            <a:off x="7996280" y="3169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2" name="Google Shape;472;p9"/>
          <p:cNvSpPr/>
          <p:nvPr/>
        </p:nvSpPr>
        <p:spPr>
          <a:xfrm>
            <a:off x="8801760" y="790271"/>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3" name="Google Shape;473;p9"/>
          <p:cNvSpPr/>
          <p:nvPr/>
        </p:nvSpPr>
        <p:spPr>
          <a:xfrm>
            <a:off x="2589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4" name="Google Shape;474;p9"/>
          <p:cNvSpPr/>
          <p:nvPr/>
        </p:nvSpPr>
        <p:spPr>
          <a:xfrm>
            <a:off x="8699345" y="1151407"/>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5" name="Google Shape;475;p9"/>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6" name="Shape 476"/>
        <p:cNvGrpSpPr/>
        <p:nvPr/>
      </p:nvGrpSpPr>
      <p:grpSpPr>
        <a:xfrm>
          <a:off x="0" y="0"/>
          <a:ext cx="0" cy="0"/>
          <a:chOff x="0" y="0"/>
          <a:chExt cx="0" cy="0"/>
        </a:xfrm>
      </p:grpSpPr>
      <p:sp>
        <p:nvSpPr>
          <p:cNvPr id="477" name="Google Shape;477;p10"/>
          <p:cNvSpPr/>
          <p:nvPr/>
        </p:nvSpPr>
        <p:spPr>
          <a:xfrm>
            <a:off x="7302880" y="-294362"/>
            <a:ext cx="450550" cy="558734"/>
          </a:xfrm>
          <a:custGeom>
            <a:rect b="b" l="l" r="r" t="t"/>
            <a:pathLst>
              <a:path extrusionOk="0" h="19698" w="15884">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8" name="Google Shape;478;p10"/>
          <p:cNvSpPr/>
          <p:nvPr/>
        </p:nvSpPr>
        <p:spPr>
          <a:xfrm>
            <a:off x="-35374" y="3366963"/>
            <a:ext cx="443260" cy="504670"/>
          </a:xfrm>
          <a:custGeom>
            <a:rect b="b" l="l" r="r" t="t"/>
            <a:pathLst>
              <a:path extrusionOk="0" h="17792" w="15627">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79" name="Google Shape;479;p10"/>
          <p:cNvSpPr/>
          <p:nvPr/>
        </p:nvSpPr>
        <p:spPr>
          <a:xfrm>
            <a:off x="8817948" y="34396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0" name="Google Shape;480;p10"/>
          <p:cNvSpPr/>
          <p:nvPr/>
        </p:nvSpPr>
        <p:spPr>
          <a:xfrm>
            <a:off x="8742973" y="4166677"/>
            <a:ext cx="495281" cy="340238"/>
          </a:xfrm>
          <a:custGeom>
            <a:rect b="b" l="l" r="r" t="t"/>
            <a:pathLst>
              <a:path extrusionOk="0" h="11995" w="17461">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1" name="Google Shape;481;p10"/>
          <p:cNvSpPr/>
          <p:nvPr/>
        </p:nvSpPr>
        <p:spPr>
          <a:xfrm>
            <a:off x="8360955" y="450691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2" name="Google Shape;482;p10"/>
          <p:cNvSpPr/>
          <p:nvPr/>
        </p:nvSpPr>
        <p:spPr>
          <a:xfrm>
            <a:off x="-77078" y="1488018"/>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3" name="Google Shape;483;p10"/>
          <p:cNvSpPr/>
          <p:nvPr/>
        </p:nvSpPr>
        <p:spPr>
          <a:xfrm>
            <a:off x="8052572" y="482526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4" name="Google Shape;484;p10"/>
          <p:cNvSpPr/>
          <p:nvPr/>
        </p:nvSpPr>
        <p:spPr>
          <a:xfrm>
            <a:off x="8052577" y="4132327"/>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5" name="Google Shape;485;p10"/>
          <p:cNvSpPr/>
          <p:nvPr/>
        </p:nvSpPr>
        <p:spPr>
          <a:xfrm>
            <a:off x="7430898" y="4873171"/>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6" name="Google Shape;486;p10"/>
          <p:cNvSpPr/>
          <p:nvPr/>
        </p:nvSpPr>
        <p:spPr>
          <a:xfrm>
            <a:off x="8749725" y="4950125"/>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7" name="Google Shape;487;p10"/>
          <p:cNvSpPr/>
          <p:nvPr/>
        </p:nvSpPr>
        <p:spPr>
          <a:xfrm>
            <a:off x="8522444" y="4000279"/>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8" name="Google Shape;488;p10"/>
          <p:cNvSpPr/>
          <p:nvPr/>
        </p:nvSpPr>
        <p:spPr>
          <a:xfrm>
            <a:off x="8829403" y="4583868"/>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89" name="Google Shape;489;p10"/>
          <p:cNvSpPr/>
          <p:nvPr/>
        </p:nvSpPr>
        <p:spPr>
          <a:xfrm>
            <a:off x="8963979" y="1338718"/>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0" name="Google Shape;490;p10"/>
          <p:cNvSpPr/>
          <p:nvPr/>
        </p:nvSpPr>
        <p:spPr>
          <a:xfrm rot="-2426120">
            <a:off x="7110132" y="4877011"/>
            <a:ext cx="279910" cy="357971"/>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1" name="Google Shape;491;p10"/>
          <p:cNvSpPr/>
          <p:nvPr/>
        </p:nvSpPr>
        <p:spPr>
          <a:xfrm>
            <a:off x="7659648" y="4370196"/>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2" name="Google Shape;492;p10"/>
          <p:cNvSpPr/>
          <p:nvPr/>
        </p:nvSpPr>
        <p:spPr>
          <a:xfrm>
            <a:off x="8797588" y="3078732"/>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3" name="Google Shape;493;p10"/>
          <p:cNvSpPr/>
          <p:nvPr/>
        </p:nvSpPr>
        <p:spPr>
          <a:xfrm>
            <a:off x="7782420" y="4885132"/>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4" name="Google Shape;494;p10"/>
          <p:cNvSpPr/>
          <p:nvPr/>
        </p:nvSpPr>
        <p:spPr>
          <a:xfrm>
            <a:off x="346877" y="608615"/>
            <a:ext cx="210213" cy="458889"/>
          </a:xfrm>
          <a:custGeom>
            <a:rect b="b" l="l" r="r" t="t"/>
            <a:pathLst>
              <a:path extrusionOk="0" h="16178" w="7411">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5" name="Google Shape;495;p10"/>
          <p:cNvSpPr/>
          <p:nvPr/>
        </p:nvSpPr>
        <p:spPr>
          <a:xfrm>
            <a:off x="645010" y="355961"/>
            <a:ext cx="414157" cy="507762"/>
          </a:xfrm>
          <a:custGeom>
            <a:rect b="b" l="l" r="r" t="t"/>
            <a:pathLst>
              <a:path extrusionOk="0" h="17901" w="14601">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6" name="Google Shape;496;p10"/>
          <p:cNvSpPr/>
          <p:nvPr/>
        </p:nvSpPr>
        <p:spPr>
          <a:xfrm>
            <a:off x="8318810" y="-29822"/>
            <a:ext cx="456818" cy="425588"/>
          </a:xfrm>
          <a:custGeom>
            <a:rect b="b" l="l" r="r" t="t"/>
            <a:pathLst>
              <a:path extrusionOk="0" h="15004" w="16105">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7" name="Google Shape;497;p10"/>
          <p:cNvSpPr/>
          <p:nvPr/>
        </p:nvSpPr>
        <p:spPr>
          <a:xfrm>
            <a:off x="-8" y="1013366"/>
            <a:ext cx="372518" cy="384998"/>
          </a:xfrm>
          <a:custGeom>
            <a:rect b="b" l="l" r="r" t="t"/>
            <a:pathLst>
              <a:path extrusionOk="0" h="13573" w="13133">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8" name="Google Shape;498;p10"/>
          <p:cNvSpPr/>
          <p:nvPr/>
        </p:nvSpPr>
        <p:spPr>
          <a:xfrm>
            <a:off x="8699356" y="179112"/>
            <a:ext cx="521292" cy="538992"/>
          </a:xfrm>
          <a:custGeom>
            <a:rect b="b" l="l" r="r" t="t"/>
            <a:pathLst>
              <a:path extrusionOk="0" h="19002" w="18378">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499" name="Google Shape;499;p10"/>
          <p:cNvSpPr/>
          <p:nvPr/>
        </p:nvSpPr>
        <p:spPr>
          <a:xfrm>
            <a:off x="700454" y="4557600"/>
            <a:ext cx="504670" cy="400627"/>
          </a:xfrm>
          <a:custGeom>
            <a:rect b="b" l="l" r="r" t="t"/>
            <a:pathLst>
              <a:path extrusionOk="0" h="14124" w="17792">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0" name="Google Shape;500;p10"/>
          <p:cNvSpPr/>
          <p:nvPr/>
        </p:nvSpPr>
        <p:spPr>
          <a:xfrm>
            <a:off x="258967" y="-86251"/>
            <a:ext cx="470320" cy="442210"/>
          </a:xfrm>
          <a:custGeom>
            <a:rect b="b" l="l" r="r" t="t"/>
            <a:pathLst>
              <a:path extrusionOk="0" h="15590" w="16581">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1" name="Google Shape;501;p10"/>
          <p:cNvSpPr/>
          <p:nvPr/>
        </p:nvSpPr>
        <p:spPr>
          <a:xfrm>
            <a:off x="-35016" y="4075593"/>
            <a:ext cx="339602" cy="400617"/>
          </a:xfrm>
          <a:custGeom>
            <a:rect b="b" l="l" r="r" t="t"/>
            <a:pathLst>
              <a:path extrusionOk="0" h="11079" w="9391">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2" name="Google Shape;502;p10"/>
          <p:cNvSpPr/>
          <p:nvPr/>
        </p:nvSpPr>
        <p:spPr>
          <a:xfrm>
            <a:off x="721258" y="4998019"/>
            <a:ext cx="463059" cy="177962"/>
          </a:xfrm>
          <a:custGeom>
            <a:rect b="b" l="l" r="r" t="t"/>
            <a:pathLst>
              <a:path extrusionOk="0" h="6274" w="16325">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3" name="Google Shape;503;p10"/>
          <p:cNvSpPr/>
          <p:nvPr/>
        </p:nvSpPr>
        <p:spPr>
          <a:xfrm>
            <a:off x="-243128" y="54210"/>
            <a:ext cx="589992" cy="414129"/>
          </a:xfrm>
          <a:custGeom>
            <a:rect b="b" l="l" r="r" t="t"/>
            <a:pathLst>
              <a:path extrusionOk="0" h="14600" w="2080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4" name="Google Shape;504;p10"/>
          <p:cNvSpPr/>
          <p:nvPr/>
        </p:nvSpPr>
        <p:spPr>
          <a:xfrm>
            <a:off x="7842052" y="-100873"/>
            <a:ext cx="388118" cy="408938"/>
          </a:xfrm>
          <a:custGeom>
            <a:rect b="b" l="l" r="r" t="t"/>
            <a:pathLst>
              <a:path extrusionOk="0" h="14417" w="13683">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5" name="Google Shape;505;p10"/>
          <p:cNvSpPr/>
          <p:nvPr/>
        </p:nvSpPr>
        <p:spPr>
          <a:xfrm>
            <a:off x="-38626" y="579046"/>
            <a:ext cx="297606" cy="211234"/>
          </a:xfrm>
          <a:custGeom>
            <a:rect b="b" l="l" r="r" t="t"/>
            <a:pathLst>
              <a:path extrusionOk="0" h="7447" w="10492">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6" name="Google Shape;506;p10"/>
          <p:cNvSpPr/>
          <p:nvPr/>
        </p:nvSpPr>
        <p:spPr>
          <a:xfrm>
            <a:off x="1403775" y="11500"/>
            <a:ext cx="288245" cy="184202"/>
          </a:xfrm>
          <a:custGeom>
            <a:rect b="b" l="l" r="r" t="t"/>
            <a:pathLst>
              <a:path extrusionOk="0" h="6494" w="10162">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7" name="Google Shape;507;p10"/>
          <p:cNvSpPr/>
          <p:nvPr/>
        </p:nvSpPr>
        <p:spPr>
          <a:xfrm>
            <a:off x="955990" y="-57166"/>
            <a:ext cx="323616" cy="321546"/>
          </a:xfrm>
          <a:custGeom>
            <a:rect b="b" l="l" r="r" t="t"/>
            <a:pathLst>
              <a:path extrusionOk="0" h="11336" w="11409">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8" name="Google Shape;508;p10"/>
          <p:cNvSpPr/>
          <p:nvPr/>
        </p:nvSpPr>
        <p:spPr>
          <a:xfrm>
            <a:off x="1333294" y="4678454"/>
            <a:ext cx="306966" cy="385027"/>
          </a:xfrm>
          <a:custGeom>
            <a:rect b="b" l="l" r="r" t="t"/>
            <a:pathLst>
              <a:path extrusionOk="0" h="13574" w="10822">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09" name="Google Shape;509;p10"/>
          <p:cNvSpPr/>
          <p:nvPr/>
        </p:nvSpPr>
        <p:spPr>
          <a:xfrm>
            <a:off x="91624" y="4552927"/>
            <a:ext cx="416228" cy="409988"/>
          </a:xfrm>
          <a:custGeom>
            <a:rect b="b" l="l" r="r" t="t"/>
            <a:pathLst>
              <a:path extrusionOk="0" h="14454" w="14674">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0" name="Google Shape;510;p10"/>
          <p:cNvSpPr/>
          <p:nvPr/>
        </p:nvSpPr>
        <p:spPr>
          <a:xfrm>
            <a:off x="1525678" y="4911343"/>
            <a:ext cx="391238" cy="289295"/>
          </a:xfrm>
          <a:custGeom>
            <a:rect b="b" l="l" r="r" t="t"/>
            <a:pathLst>
              <a:path extrusionOk="0" h="10199" w="13793">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1" name="Google Shape;511;p10"/>
          <p:cNvSpPr/>
          <p:nvPr/>
        </p:nvSpPr>
        <p:spPr>
          <a:xfrm>
            <a:off x="2704" y="4900231"/>
            <a:ext cx="180033" cy="373539"/>
          </a:xfrm>
          <a:custGeom>
            <a:rect b="b" l="l" r="r" t="t"/>
            <a:pathLst>
              <a:path extrusionOk="0" h="13169" w="6347">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2" name="Google Shape;512;p10"/>
          <p:cNvSpPr/>
          <p:nvPr/>
        </p:nvSpPr>
        <p:spPr>
          <a:xfrm rot="1920548">
            <a:off x="8225551" y="625274"/>
            <a:ext cx="501522" cy="425557"/>
          </a:xfrm>
          <a:custGeom>
            <a:rect b="b" l="l" r="r" t="t"/>
            <a:pathLst>
              <a:path extrusionOk="0" h="15004" w="17681">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3" name="Google Shape;513;p10"/>
          <p:cNvSpPr/>
          <p:nvPr/>
        </p:nvSpPr>
        <p:spPr>
          <a:xfrm>
            <a:off x="346867" y="4064142"/>
            <a:ext cx="479681" cy="339217"/>
          </a:xfrm>
          <a:custGeom>
            <a:rect b="b" l="l" r="r" t="t"/>
            <a:pathLst>
              <a:path extrusionOk="0" h="11959" w="16911">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4" name="Google Shape;514;p10"/>
          <p:cNvSpPr/>
          <p:nvPr/>
        </p:nvSpPr>
        <p:spPr>
          <a:xfrm rot="-5400000">
            <a:off x="7996280" y="316930"/>
            <a:ext cx="279906" cy="357966"/>
          </a:xfrm>
          <a:custGeom>
            <a:rect b="b" l="l" r="r" t="t"/>
            <a:pathLst>
              <a:path extrusionOk="0" h="12620" w="9868">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5" name="Google Shape;515;p10"/>
          <p:cNvSpPr/>
          <p:nvPr/>
        </p:nvSpPr>
        <p:spPr>
          <a:xfrm>
            <a:off x="8801760" y="790271"/>
            <a:ext cx="377708" cy="426638"/>
          </a:xfrm>
          <a:custGeom>
            <a:rect b="b" l="l" r="r" t="t"/>
            <a:pathLst>
              <a:path extrusionOk="0" h="15041" w="13316">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6" name="Google Shape;516;p10"/>
          <p:cNvSpPr/>
          <p:nvPr/>
        </p:nvSpPr>
        <p:spPr>
          <a:xfrm>
            <a:off x="258963" y="4957957"/>
            <a:ext cx="386048" cy="258065"/>
          </a:xfrm>
          <a:custGeom>
            <a:rect b="b" l="l" r="r" t="t"/>
            <a:pathLst>
              <a:path extrusionOk="0" h="9098" w="1361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7" name="Google Shape;517;p10"/>
          <p:cNvSpPr/>
          <p:nvPr/>
        </p:nvSpPr>
        <p:spPr>
          <a:xfrm>
            <a:off x="8699345" y="1151407"/>
            <a:ext cx="174842" cy="187322"/>
          </a:xfrm>
          <a:custGeom>
            <a:rect b="b" l="l" r="r" t="t"/>
            <a:pathLst>
              <a:path extrusionOk="0" h="6604" w="6164">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4C2F4"/>
              </a:solidFill>
            </a:endParaRPr>
          </a:p>
        </p:txBody>
      </p:sp>
      <p:sp>
        <p:nvSpPr>
          <p:cNvPr id="518" name="Google Shape;518;p10"/>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lvl1pPr lvl="0" rtl="0" algn="ctr">
              <a:buNone/>
              <a:defRPr/>
            </a:lvl1pPr>
            <a:lvl2pPr lvl="1" rtl="0" algn="ctr">
              <a:buNone/>
              <a:defRPr/>
            </a:lvl2pPr>
            <a:lvl3pPr lvl="2" rtl="0" algn="ctr">
              <a:buNone/>
              <a:defRPr/>
            </a:lvl3pPr>
            <a:lvl4pPr lvl="3" rtl="0" algn="ctr">
              <a:buNone/>
              <a:defRPr/>
            </a:lvl4pPr>
            <a:lvl5pPr lvl="4" rtl="0" algn="ctr">
              <a:buNone/>
              <a:defRPr/>
            </a:lvl5pPr>
            <a:lvl6pPr lvl="5" rtl="0" algn="ctr">
              <a:buNone/>
              <a:defRPr/>
            </a:lvl6pPr>
            <a:lvl7pPr lvl="6" rtl="0" algn="ctr">
              <a:buNone/>
              <a:defRPr/>
            </a:lvl7pPr>
            <a:lvl8pPr lvl="7" rtl="0" algn="ctr">
              <a:buNone/>
              <a:defRPr/>
            </a:lvl8pPr>
            <a:lvl9pPr lvl="8" rtl="0"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grpSp>
        <p:nvGrpSpPr>
          <p:cNvPr id="6" name="Google Shape;6;p1"/>
          <p:cNvGrpSpPr/>
          <p:nvPr/>
        </p:nvGrpSpPr>
        <p:grpSpPr>
          <a:xfrm>
            <a:off x="-6" y="-23"/>
            <a:ext cx="9143797" cy="5143378"/>
            <a:chOff x="239950" y="872550"/>
            <a:chExt cx="7042900" cy="3961625"/>
          </a:xfrm>
        </p:grpSpPr>
        <p:sp>
          <p:nvSpPr>
            <p:cNvPr id="7" name="Google Shape;7;p1"/>
            <p:cNvSpPr/>
            <p:nvPr/>
          </p:nvSpPr>
          <p:spPr>
            <a:xfrm>
              <a:off x="239950" y="872550"/>
              <a:ext cx="7042900" cy="3961625"/>
            </a:xfrm>
            <a:custGeom>
              <a:rect b="b" l="l" r="r" t="t"/>
              <a:pathLst>
                <a:path extrusionOk="0" fill="none" h="158465" w="281716">
                  <a:moveTo>
                    <a:pt x="0" y="0"/>
                  </a:moveTo>
                  <a:lnTo>
                    <a:pt x="281715" y="0"/>
                  </a:lnTo>
                  <a:lnTo>
                    <a:pt x="281715" y="158464"/>
                  </a:lnTo>
                  <a:lnTo>
                    <a:pt x="0" y="158464"/>
                  </a:lnTo>
                  <a:lnTo>
                    <a:pt x="0" y="0"/>
                  </a:lnTo>
                  <a:close/>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
            <p:cNvSpPr/>
            <p:nvPr/>
          </p:nvSpPr>
          <p:spPr>
            <a:xfrm>
              <a:off x="239950" y="47617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
            <p:cNvSpPr/>
            <p:nvPr/>
          </p:nvSpPr>
          <p:spPr>
            <a:xfrm>
              <a:off x="239950" y="46901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
            <p:cNvSpPr/>
            <p:nvPr/>
          </p:nvSpPr>
          <p:spPr>
            <a:xfrm>
              <a:off x="239950" y="46177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p:cNvSpPr/>
            <p:nvPr/>
          </p:nvSpPr>
          <p:spPr>
            <a:xfrm>
              <a:off x="239950" y="45462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239950" y="44737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a:off x="239950" y="44022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239950" y="43297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
            <p:cNvSpPr/>
            <p:nvPr/>
          </p:nvSpPr>
          <p:spPr>
            <a:xfrm>
              <a:off x="239950" y="42582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239950" y="41858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a:off x="239950" y="41142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
            <p:cNvSpPr/>
            <p:nvPr/>
          </p:nvSpPr>
          <p:spPr>
            <a:xfrm>
              <a:off x="239950" y="40418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1"/>
            <p:cNvSpPr/>
            <p:nvPr/>
          </p:nvSpPr>
          <p:spPr>
            <a:xfrm>
              <a:off x="239950" y="39693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
            <p:cNvSpPr/>
            <p:nvPr/>
          </p:nvSpPr>
          <p:spPr>
            <a:xfrm>
              <a:off x="239950" y="38978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
            <p:cNvSpPr/>
            <p:nvPr/>
          </p:nvSpPr>
          <p:spPr>
            <a:xfrm>
              <a:off x="239950" y="38254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1"/>
            <p:cNvSpPr/>
            <p:nvPr/>
          </p:nvSpPr>
          <p:spPr>
            <a:xfrm>
              <a:off x="239950" y="37538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1"/>
            <p:cNvSpPr/>
            <p:nvPr/>
          </p:nvSpPr>
          <p:spPr>
            <a:xfrm>
              <a:off x="239950" y="36814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
            <p:cNvSpPr/>
            <p:nvPr/>
          </p:nvSpPr>
          <p:spPr>
            <a:xfrm>
              <a:off x="239950" y="36099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
            <p:cNvSpPr/>
            <p:nvPr/>
          </p:nvSpPr>
          <p:spPr>
            <a:xfrm>
              <a:off x="239950" y="35374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
            <p:cNvSpPr/>
            <p:nvPr/>
          </p:nvSpPr>
          <p:spPr>
            <a:xfrm>
              <a:off x="239950" y="34659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1"/>
            <p:cNvSpPr/>
            <p:nvPr/>
          </p:nvSpPr>
          <p:spPr>
            <a:xfrm>
              <a:off x="239950" y="33934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
            <p:cNvSpPr/>
            <p:nvPr/>
          </p:nvSpPr>
          <p:spPr>
            <a:xfrm>
              <a:off x="239950" y="33219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
            <p:cNvSpPr/>
            <p:nvPr/>
          </p:nvSpPr>
          <p:spPr>
            <a:xfrm>
              <a:off x="239950" y="32495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
            <p:cNvSpPr/>
            <p:nvPr/>
          </p:nvSpPr>
          <p:spPr>
            <a:xfrm>
              <a:off x="239950" y="31770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
            <p:cNvSpPr/>
            <p:nvPr/>
          </p:nvSpPr>
          <p:spPr>
            <a:xfrm>
              <a:off x="239950" y="31055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
            <p:cNvSpPr/>
            <p:nvPr/>
          </p:nvSpPr>
          <p:spPr>
            <a:xfrm>
              <a:off x="239950" y="3033100"/>
              <a:ext cx="7042900" cy="0"/>
            </a:xfrm>
            <a:custGeom>
              <a:rect b="b" l="l" r="r" t="t"/>
              <a:pathLst>
                <a:path extrusionOk="0" fill="none" h="0"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
            <p:cNvSpPr/>
            <p:nvPr/>
          </p:nvSpPr>
          <p:spPr>
            <a:xfrm>
              <a:off x="239950" y="296155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1"/>
            <p:cNvSpPr/>
            <p:nvPr/>
          </p:nvSpPr>
          <p:spPr>
            <a:xfrm>
              <a:off x="239950" y="28891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1"/>
            <p:cNvSpPr/>
            <p:nvPr/>
          </p:nvSpPr>
          <p:spPr>
            <a:xfrm>
              <a:off x="239950" y="281757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
            <p:cNvSpPr/>
            <p:nvPr/>
          </p:nvSpPr>
          <p:spPr>
            <a:xfrm>
              <a:off x="239950" y="27451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1"/>
            <p:cNvSpPr/>
            <p:nvPr/>
          </p:nvSpPr>
          <p:spPr>
            <a:xfrm>
              <a:off x="239950" y="2673600"/>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1"/>
            <p:cNvSpPr/>
            <p:nvPr/>
          </p:nvSpPr>
          <p:spPr>
            <a:xfrm>
              <a:off x="239950" y="26011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1"/>
            <p:cNvSpPr/>
            <p:nvPr/>
          </p:nvSpPr>
          <p:spPr>
            <a:xfrm>
              <a:off x="239950" y="2529625"/>
              <a:ext cx="7042900" cy="25"/>
            </a:xfrm>
            <a:custGeom>
              <a:rect b="b" l="l" r="r" t="t"/>
              <a:pathLst>
                <a:path extrusionOk="0" fill="none" h="1" w="281716">
                  <a:moveTo>
                    <a:pt x="0" y="1"/>
                  </a:moveTo>
                  <a:lnTo>
                    <a:pt x="281715" y="1"/>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1"/>
            <p:cNvSpPr/>
            <p:nvPr/>
          </p:nvSpPr>
          <p:spPr>
            <a:xfrm>
              <a:off x="239950" y="24572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1"/>
            <p:cNvSpPr/>
            <p:nvPr/>
          </p:nvSpPr>
          <p:spPr>
            <a:xfrm>
              <a:off x="239950" y="23847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
            <p:cNvSpPr/>
            <p:nvPr/>
          </p:nvSpPr>
          <p:spPr>
            <a:xfrm>
              <a:off x="239950" y="23132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1"/>
            <p:cNvSpPr/>
            <p:nvPr/>
          </p:nvSpPr>
          <p:spPr>
            <a:xfrm>
              <a:off x="239950" y="22407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
            <p:cNvSpPr/>
            <p:nvPr/>
          </p:nvSpPr>
          <p:spPr>
            <a:xfrm>
              <a:off x="239950" y="21692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1"/>
            <p:cNvSpPr/>
            <p:nvPr/>
          </p:nvSpPr>
          <p:spPr>
            <a:xfrm>
              <a:off x="239950" y="20968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
            <p:cNvSpPr/>
            <p:nvPr/>
          </p:nvSpPr>
          <p:spPr>
            <a:xfrm>
              <a:off x="239950" y="20252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
            <p:cNvSpPr/>
            <p:nvPr/>
          </p:nvSpPr>
          <p:spPr>
            <a:xfrm>
              <a:off x="239950" y="19528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
            <p:cNvSpPr/>
            <p:nvPr/>
          </p:nvSpPr>
          <p:spPr>
            <a:xfrm>
              <a:off x="239950" y="18813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
            <p:cNvSpPr/>
            <p:nvPr/>
          </p:nvSpPr>
          <p:spPr>
            <a:xfrm>
              <a:off x="239950" y="18088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
            <p:cNvSpPr/>
            <p:nvPr/>
          </p:nvSpPr>
          <p:spPr>
            <a:xfrm>
              <a:off x="239950" y="17373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1"/>
            <p:cNvSpPr/>
            <p:nvPr/>
          </p:nvSpPr>
          <p:spPr>
            <a:xfrm>
              <a:off x="239950" y="16648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
            <p:cNvSpPr/>
            <p:nvPr/>
          </p:nvSpPr>
          <p:spPr>
            <a:xfrm>
              <a:off x="239950" y="15924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
            <p:cNvSpPr/>
            <p:nvPr/>
          </p:nvSpPr>
          <p:spPr>
            <a:xfrm>
              <a:off x="239950" y="15209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
            <p:cNvSpPr/>
            <p:nvPr/>
          </p:nvSpPr>
          <p:spPr>
            <a:xfrm>
              <a:off x="239950" y="14484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
            <p:cNvSpPr/>
            <p:nvPr/>
          </p:nvSpPr>
          <p:spPr>
            <a:xfrm>
              <a:off x="239950" y="13769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
            <p:cNvSpPr/>
            <p:nvPr/>
          </p:nvSpPr>
          <p:spPr>
            <a:xfrm>
              <a:off x="239950" y="13044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
            <p:cNvSpPr/>
            <p:nvPr/>
          </p:nvSpPr>
          <p:spPr>
            <a:xfrm>
              <a:off x="239950" y="123295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
            <p:cNvSpPr/>
            <p:nvPr/>
          </p:nvSpPr>
          <p:spPr>
            <a:xfrm>
              <a:off x="239950" y="11605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
            <p:cNvSpPr/>
            <p:nvPr/>
          </p:nvSpPr>
          <p:spPr>
            <a:xfrm>
              <a:off x="239950" y="108897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
            <p:cNvSpPr/>
            <p:nvPr/>
          </p:nvSpPr>
          <p:spPr>
            <a:xfrm>
              <a:off x="239950" y="1016525"/>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
            <p:cNvSpPr/>
            <p:nvPr/>
          </p:nvSpPr>
          <p:spPr>
            <a:xfrm>
              <a:off x="239950" y="945000"/>
              <a:ext cx="7042900" cy="25"/>
            </a:xfrm>
            <a:custGeom>
              <a:rect b="b" l="l" r="r" t="t"/>
              <a:pathLst>
                <a:path extrusionOk="0" fill="none" h="1" w="281716">
                  <a:moveTo>
                    <a:pt x="0" y="0"/>
                  </a:moveTo>
                  <a:lnTo>
                    <a:pt x="281715" y="0"/>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
            <p:cNvSpPr/>
            <p:nvPr/>
          </p:nvSpPr>
          <p:spPr>
            <a:xfrm>
              <a:off x="72103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
            <p:cNvSpPr/>
            <p:nvPr/>
          </p:nvSpPr>
          <p:spPr>
            <a:xfrm>
              <a:off x="71379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
            <p:cNvSpPr/>
            <p:nvPr/>
          </p:nvSpPr>
          <p:spPr>
            <a:xfrm>
              <a:off x="70645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
            <p:cNvSpPr/>
            <p:nvPr/>
          </p:nvSpPr>
          <p:spPr>
            <a:xfrm>
              <a:off x="69921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
            <p:cNvSpPr/>
            <p:nvPr/>
          </p:nvSpPr>
          <p:spPr>
            <a:xfrm>
              <a:off x="69196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
            <p:cNvSpPr/>
            <p:nvPr/>
          </p:nvSpPr>
          <p:spPr>
            <a:xfrm>
              <a:off x="68472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
            <p:cNvSpPr/>
            <p:nvPr/>
          </p:nvSpPr>
          <p:spPr>
            <a:xfrm>
              <a:off x="67747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
            <p:cNvSpPr/>
            <p:nvPr/>
          </p:nvSpPr>
          <p:spPr>
            <a:xfrm>
              <a:off x="67023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
            <p:cNvSpPr/>
            <p:nvPr/>
          </p:nvSpPr>
          <p:spPr>
            <a:xfrm>
              <a:off x="66289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
            <p:cNvSpPr/>
            <p:nvPr/>
          </p:nvSpPr>
          <p:spPr>
            <a:xfrm>
              <a:off x="65565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
            <p:cNvSpPr/>
            <p:nvPr/>
          </p:nvSpPr>
          <p:spPr>
            <a:xfrm>
              <a:off x="64840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
            <p:cNvSpPr/>
            <p:nvPr/>
          </p:nvSpPr>
          <p:spPr>
            <a:xfrm>
              <a:off x="64116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
            <p:cNvSpPr/>
            <p:nvPr/>
          </p:nvSpPr>
          <p:spPr>
            <a:xfrm>
              <a:off x="63391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
            <p:cNvSpPr/>
            <p:nvPr/>
          </p:nvSpPr>
          <p:spPr>
            <a:xfrm>
              <a:off x="62667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
            <p:cNvSpPr/>
            <p:nvPr/>
          </p:nvSpPr>
          <p:spPr>
            <a:xfrm>
              <a:off x="61933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
            <p:cNvSpPr/>
            <p:nvPr/>
          </p:nvSpPr>
          <p:spPr>
            <a:xfrm>
              <a:off x="61209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
            <p:cNvSpPr/>
            <p:nvPr/>
          </p:nvSpPr>
          <p:spPr>
            <a:xfrm>
              <a:off x="60484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
            <p:cNvSpPr/>
            <p:nvPr/>
          </p:nvSpPr>
          <p:spPr>
            <a:xfrm>
              <a:off x="59760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
            <p:cNvSpPr/>
            <p:nvPr/>
          </p:nvSpPr>
          <p:spPr>
            <a:xfrm>
              <a:off x="59036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
            <p:cNvSpPr/>
            <p:nvPr/>
          </p:nvSpPr>
          <p:spPr>
            <a:xfrm>
              <a:off x="58302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
            <p:cNvSpPr/>
            <p:nvPr/>
          </p:nvSpPr>
          <p:spPr>
            <a:xfrm>
              <a:off x="57577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
            <p:cNvSpPr/>
            <p:nvPr/>
          </p:nvSpPr>
          <p:spPr>
            <a:xfrm>
              <a:off x="56853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
            <p:cNvSpPr/>
            <p:nvPr/>
          </p:nvSpPr>
          <p:spPr>
            <a:xfrm>
              <a:off x="56129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
            <p:cNvSpPr/>
            <p:nvPr/>
          </p:nvSpPr>
          <p:spPr>
            <a:xfrm>
              <a:off x="55404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
            <p:cNvSpPr/>
            <p:nvPr/>
          </p:nvSpPr>
          <p:spPr>
            <a:xfrm>
              <a:off x="54680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
            <p:cNvSpPr/>
            <p:nvPr/>
          </p:nvSpPr>
          <p:spPr>
            <a:xfrm>
              <a:off x="53946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
            <p:cNvSpPr/>
            <p:nvPr/>
          </p:nvSpPr>
          <p:spPr>
            <a:xfrm>
              <a:off x="53222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
            <p:cNvSpPr/>
            <p:nvPr/>
          </p:nvSpPr>
          <p:spPr>
            <a:xfrm>
              <a:off x="52497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
            <p:cNvSpPr/>
            <p:nvPr/>
          </p:nvSpPr>
          <p:spPr>
            <a:xfrm>
              <a:off x="51773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
            <p:cNvSpPr/>
            <p:nvPr/>
          </p:nvSpPr>
          <p:spPr>
            <a:xfrm>
              <a:off x="51048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
            <p:cNvSpPr/>
            <p:nvPr/>
          </p:nvSpPr>
          <p:spPr>
            <a:xfrm>
              <a:off x="50324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
            <p:cNvSpPr/>
            <p:nvPr/>
          </p:nvSpPr>
          <p:spPr>
            <a:xfrm>
              <a:off x="49590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
            <p:cNvSpPr/>
            <p:nvPr/>
          </p:nvSpPr>
          <p:spPr>
            <a:xfrm>
              <a:off x="48866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
            <p:cNvSpPr/>
            <p:nvPr/>
          </p:nvSpPr>
          <p:spPr>
            <a:xfrm>
              <a:off x="48141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
            <p:cNvSpPr/>
            <p:nvPr/>
          </p:nvSpPr>
          <p:spPr>
            <a:xfrm>
              <a:off x="47417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
            <p:cNvSpPr/>
            <p:nvPr/>
          </p:nvSpPr>
          <p:spPr>
            <a:xfrm>
              <a:off x="46692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
            <p:cNvSpPr/>
            <p:nvPr/>
          </p:nvSpPr>
          <p:spPr>
            <a:xfrm>
              <a:off x="45968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
            <p:cNvSpPr/>
            <p:nvPr/>
          </p:nvSpPr>
          <p:spPr>
            <a:xfrm>
              <a:off x="45234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
            <p:cNvSpPr/>
            <p:nvPr/>
          </p:nvSpPr>
          <p:spPr>
            <a:xfrm>
              <a:off x="44510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
            <p:cNvSpPr/>
            <p:nvPr/>
          </p:nvSpPr>
          <p:spPr>
            <a:xfrm>
              <a:off x="43785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
            <p:cNvSpPr/>
            <p:nvPr/>
          </p:nvSpPr>
          <p:spPr>
            <a:xfrm>
              <a:off x="43061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
            <p:cNvSpPr/>
            <p:nvPr/>
          </p:nvSpPr>
          <p:spPr>
            <a:xfrm>
              <a:off x="42336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
            <p:cNvSpPr/>
            <p:nvPr/>
          </p:nvSpPr>
          <p:spPr>
            <a:xfrm>
              <a:off x="41603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
            <p:cNvSpPr/>
            <p:nvPr/>
          </p:nvSpPr>
          <p:spPr>
            <a:xfrm>
              <a:off x="40878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
            <p:cNvSpPr/>
            <p:nvPr/>
          </p:nvSpPr>
          <p:spPr>
            <a:xfrm>
              <a:off x="40154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
            <p:cNvSpPr/>
            <p:nvPr/>
          </p:nvSpPr>
          <p:spPr>
            <a:xfrm>
              <a:off x="39429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
            <p:cNvSpPr/>
            <p:nvPr/>
          </p:nvSpPr>
          <p:spPr>
            <a:xfrm>
              <a:off x="38705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
            <p:cNvSpPr/>
            <p:nvPr/>
          </p:nvSpPr>
          <p:spPr>
            <a:xfrm>
              <a:off x="37980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
            <p:cNvSpPr/>
            <p:nvPr/>
          </p:nvSpPr>
          <p:spPr>
            <a:xfrm>
              <a:off x="37247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
            <p:cNvSpPr/>
            <p:nvPr/>
          </p:nvSpPr>
          <p:spPr>
            <a:xfrm>
              <a:off x="36522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
            <p:cNvSpPr/>
            <p:nvPr/>
          </p:nvSpPr>
          <p:spPr>
            <a:xfrm>
              <a:off x="35798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
            <p:cNvSpPr/>
            <p:nvPr/>
          </p:nvSpPr>
          <p:spPr>
            <a:xfrm>
              <a:off x="35073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
            <p:cNvSpPr/>
            <p:nvPr/>
          </p:nvSpPr>
          <p:spPr>
            <a:xfrm>
              <a:off x="34349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
            <p:cNvSpPr/>
            <p:nvPr/>
          </p:nvSpPr>
          <p:spPr>
            <a:xfrm>
              <a:off x="33624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
            <p:cNvSpPr/>
            <p:nvPr/>
          </p:nvSpPr>
          <p:spPr>
            <a:xfrm>
              <a:off x="32891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
            <p:cNvSpPr/>
            <p:nvPr/>
          </p:nvSpPr>
          <p:spPr>
            <a:xfrm>
              <a:off x="32166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
            <p:cNvSpPr/>
            <p:nvPr/>
          </p:nvSpPr>
          <p:spPr>
            <a:xfrm>
              <a:off x="31442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
            <p:cNvSpPr/>
            <p:nvPr/>
          </p:nvSpPr>
          <p:spPr>
            <a:xfrm>
              <a:off x="30717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
            <p:cNvSpPr/>
            <p:nvPr/>
          </p:nvSpPr>
          <p:spPr>
            <a:xfrm>
              <a:off x="29993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
            <p:cNvSpPr/>
            <p:nvPr/>
          </p:nvSpPr>
          <p:spPr>
            <a:xfrm>
              <a:off x="292595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
            <p:cNvSpPr/>
            <p:nvPr/>
          </p:nvSpPr>
          <p:spPr>
            <a:xfrm>
              <a:off x="28535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
            <p:cNvSpPr/>
            <p:nvPr/>
          </p:nvSpPr>
          <p:spPr>
            <a:xfrm>
              <a:off x="27810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
            <p:cNvSpPr/>
            <p:nvPr/>
          </p:nvSpPr>
          <p:spPr>
            <a:xfrm>
              <a:off x="27086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
            <p:cNvSpPr/>
            <p:nvPr/>
          </p:nvSpPr>
          <p:spPr>
            <a:xfrm>
              <a:off x="26361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
            <p:cNvSpPr/>
            <p:nvPr/>
          </p:nvSpPr>
          <p:spPr>
            <a:xfrm>
              <a:off x="25637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
            <p:cNvSpPr/>
            <p:nvPr/>
          </p:nvSpPr>
          <p:spPr>
            <a:xfrm>
              <a:off x="24903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
            <p:cNvSpPr/>
            <p:nvPr/>
          </p:nvSpPr>
          <p:spPr>
            <a:xfrm>
              <a:off x="24179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
            <p:cNvSpPr/>
            <p:nvPr/>
          </p:nvSpPr>
          <p:spPr>
            <a:xfrm>
              <a:off x="23454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
            <p:cNvSpPr/>
            <p:nvPr/>
          </p:nvSpPr>
          <p:spPr>
            <a:xfrm>
              <a:off x="22730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
            <p:cNvSpPr/>
            <p:nvPr/>
          </p:nvSpPr>
          <p:spPr>
            <a:xfrm>
              <a:off x="22005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
            <p:cNvSpPr/>
            <p:nvPr/>
          </p:nvSpPr>
          <p:spPr>
            <a:xfrm>
              <a:off x="21281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
            <p:cNvSpPr/>
            <p:nvPr/>
          </p:nvSpPr>
          <p:spPr>
            <a:xfrm>
              <a:off x="205477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
            <p:cNvSpPr/>
            <p:nvPr/>
          </p:nvSpPr>
          <p:spPr>
            <a:xfrm>
              <a:off x="1982325"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
            <p:cNvSpPr/>
            <p:nvPr/>
          </p:nvSpPr>
          <p:spPr>
            <a:xfrm>
              <a:off x="19098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
            <p:cNvSpPr/>
            <p:nvPr/>
          </p:nvSpPr>
          <p:spPr>
            <a:xfrm>
              <a:off x="18374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
            <p:cNvSpPr/>
            <p:nvPr/>
          </p:nvSpPr>
          <p:spPr>
            <a:xfrm>
              <a:off x="17649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
            <p:cNvSpPr/>
            <p:nvPr/>
          </p:nvSpPr>
          <p:spPr>
            <a:xfrm>
              <a:off x="16925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
            <p:cNvSpPr/>
            <p:nvPr/>
          </p:nvSpPr>
          <p:spPr>
            <a:xfrm>
              <a:off x="16191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
            <p:cNvSpPr/>
            <p:nvPr/>
          </p:nvSpPr>
          <p:spPr>
            <a:xfrm>
              <a:off x="15467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
            <p:cNvSpPr/>
            <p:nvPr/>
          </p:nvSpPr>
          <p:spPr>
            <a:xfrm>
              <a:off x="14742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
            <p:cNvSpPr/>
            <p:nvPr/>
          </p:nvSpPr>
          <p:spPr>
            <a:xfrm>
              <a:off x="14018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
            <p:cNvSpPr/>
            <p:nvPr/>
          </p:nvSpPr>
          <p:spPr>
            <a:xfrm>
              <a:off x="13294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
            <p:cNvSpPr/>
            <p:nvPr/>
          </p:nvSpPr>
          <p:spPr>
            <a:xfrm>
              <a:off x="12560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
            <p:cNvSpPr/>
            <p:nvPr/>
          </p:nvSpPr>
          <p:spPr>
            <a:xfrm>
              <a:off x="11835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
            <p:cNvSpPr/>
            <p:nvPr/>
          </p:nvSpPr>
          <p:spPr>
            <a:xfrm>
              <a:off x="11111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
            <p:cNvSpPr/>
            <p:nvPr/>
          </p:nvSpPr>
          <p:spPr>
            <a:xfrm>
              <a:off x="10387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
            <p:cNvSpPr/>
            <p:nvPr/>
          </p:nvSpPr>
          <p:spPr>
            <a:xfrm>
              <a:off x="9662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
            <p:cNvSpPr/>
            <p:nvPr/>
          </p:nvSpPr>
          <p:spPr>
            <a:xfrm>
              <a:off x="8938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
            <p:cNvSpPr/>
            <p:nvPr/>
          </p:nvSpPr>
          <p:spPr>
            <a:xfrm>
              <a:off x="82042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
            <p:cNvSpPr/>
            <p:nvPr/>
          </p:nvSpPr>
          <p:spPr>
            <a:xfrm>
              <a:off x="747975"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
            <p:cNvSpPr/>
            <p:nvPr/>
          </p:nvSpPr>
          <p:spPr>
            <a:xfrm>
              <a:off x="6755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
            <p:cNvSpPr/>
            <p:nvPr/>
          </p:nvSpPr>
          <p:spPr>
            <a:xfrm>
              <a:off x="6031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
            <p:cNvSpPr/>
            <p:nvPr/>
          </p:nvSpPr>
          <p:spPr>
            <a:xfrm>
              <a:off x="5306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
            <p:cNvSpPr/>
            <p:nvPr/>
          </p:nvSpPr>
          <p:spPr>
            <a:xfrm>
              <a:off x="458200" y="872550"/>
              <a:ext cx="25" cy="3961625"/>
            </a:xfrm>
            <a:custGeom>
              <a:rect b="b" l="l" r="r" t="t"/>
              <a:pathLst>
                <a:path extrusionOk="0" fill="none" h="158465" w="1">
                  <a:moveTo>
                    <a:pt x="1" y="0"/>
                  </a:moveTo>
                  <a:lnTo>
                    <a:pt x="1"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
            <p:cNvSpPr/>
            <p:nvPr/>
          </p:nvSpPr>
          <p:spPr>
            <a:xfrm>
              <a:off x="38485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
            <p:cNvSpPr/>
            <p:nvPr/>
          </p:nvSpPr>
          <p:spPr>
            <a:xfrm>
              <a:off x="312400" y="872550"/>
              <a:ext cx="25" cy="3961625"/>
            </a:xfrm>
            <a:custGeom>
              <a:rect b="b" l="l" r="r" t="t"/>
              <a:pathLst>
                <a:path extrusionOk="0" fill="none" h="158465" w="1">
                  <a:moveTo>
                    <a:pt x="0" y="0"/>
                  </a:moveTo>
                  <a:lnTo>
                    <a:pt x="0" y="158464"/>
                  </a:lnTo>
                </a:path>
              </a:pathLst>
            </a:custGeom>
            <a:noFill/>
            <a:ln cap="rnd"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1"/>
          <p:cNvSpPr txBox="1"/>
          <p:nvPr>
            <p:ph type="title"/>
          </p:nvPr>
        </p:nvSpPr>
        <p:spPr>
          <a:xfrm>
            <a:off x="747925" y="225025"/>
            <a:ext cx="67917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1pPr>
            <a:lvl2pPr lvl="1">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2pPr>
            <a:lvl3pPr lvl="2">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3pPr>
            <a:lvl4pPr lvl="3">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4pPr>
            <a:lvl5pPr lvl="4">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5pPr>
            <a:lvl6pPr lvl="5">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6pPr>
            <a:lvl7pPr lvl="6">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7pPr>
            <a:lvl8pPr lvl="7">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8pPr>
            <a:lvl9pPr lvl="8">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9pPr>
          </a:lstStyle>
          <a:p/>
        </p:txBody>
      </p:sp>
      <p:sp>
        <p:nvSpPr>
          <p:cNvPr id="159" name="Google Shape;159;p1"/>
          <p:cNvSpPr txBox="1"/>
          <p:nvPr>
            <p:ph idx="1" type="body"/>
          </p:nvPr>
        </p:nvSpPr>
        <p:spPr>
          <a:xfrm>
            <a:off x="747925" y="1314900"/>
            <a:ext cx="6791700" cy="3610800"/>
          </a:xfrm>
          <a:prstGeom prst="rect">
            <a:avLst/>
          </a:prstGeom>
          <a:noFill/>
          <a:ln>
            <a:noFill/>
          </a:ln>
        </p:spPr>
        <p:txBody>
          <a:bodyPr anchorCtr="0" anchor="t" bIns="91425" lIns="91425" spcFirstLastPara="1" rIns="91425" wrap="square" tIns="91425">
            <a:noAutofit/>
          </a:bodyPr>
          <a:lstStyle>
            <a:lvl1pPr indent="-393700" lvl="0" marL="457200">
              <a:spcBef>
                <a:spcPts val="600"/>
              </a:spcBef>
              <a:spcAft>
                <a:spcPts val="0"/>
              </a:spcAft>
              <a:buClr>
                <a:srgbClr val="3D4965"/>
              </a:buClr>
              <a:buSzPts val="2600"/>
              <a:buFont typeface="Dosis"/>
              <a:buChar char="✘"/>
              <a:defRPr sz="2600">
                <a:solidFill>
                  <a:srgbClr val="3D4965"/>
                </a:solidFill>
                <a:latin typeface="Dosis"/>
                <a:ea typeface="Dosis"/>
                <a:cs typeface="Dosis"/>
                <a:sym typeface="Dosis"/>
              </a:defRPr>
            </a:lvl1pPr>
            <a:lvl2pPr indent="-355600" lvl="1" marL="914400">
              <a:spcBef>
                <a:spcPts val="0"/>
              </a:spcBef>
              <a:spcAft>
                <a:spcPts val="0"/>
              </a:spcAft>
              <a:buClr>
                <a:srgbClr val="3D4965"/>
              </a:buClr>
              <a:buSzPts val="2000"/>
              <a:buFont typeface="Dosis"/>
              <a:buChar char="✗"/>
              <a:defRPr sz="2000">
                <a:solidFill>
                  <a:srgbClr val="3D4965"/>
                </a:solidFill>
                <a:latin typeface="Dosis"/>
                <a:ea typeface="Dosis"/>
                <a:cs typeface="Dosis"/>
                <a:sym typeface="Dosis"/>
              </a:defRPr>
            </a:lvl2pPr>
            <a:lvl3pPr indent="-355600" lvl="2" marL="1371600">
              <a:spcBef>
                <a:spcPts val="0"/>
              </a:spcBef>
              <a:spcAft>
                <a:spcPts val="0"/>
              </a:spcAft>
              <a:buClr>
                <a:srgbClr val="3D4965"/>
              </a:buClr>
              <a:buSzPts val="2000"/>
              <a:buFont typeface="Dosis"/>
              <a:buChar char="■"/>
              <a:defRPr sz="2000">
                <a:solidFill>
                  <a:srgbClr val="3D4965"/>
                </a:solidFill>
                <a:latin typeface="Dosis"/>
                <a:ea typeface="Dosis"/>
                <a:cs typeface="Dosis"/>
                <a:sym typeface="Dosis"/>
              </a:defRPr>
            </a:lvl3pPr>
            <a:lvl4pPr indent="-342900" lvl="3" marL="18288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4pPr>
            <a:lvl5pPr indent="-342900" lvl="4" marL="22860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5pPr>
            <a:lvl6pPr indent="-342900" lvl="5" marL="27432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6pPr>
            <a:lvl7pPr indent="-342900" lvl="6" marL="32004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7pPr>
            <a:lvl8pPr indent="-342900" lvl="7" marL="36576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8pPr>
            <a:lvl9pPr indent="-342900" lvl="8" marL="41148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9pPr>
          </a:lstStyle>
          <a:p/>
        </p:txBody>
      </p:sp>
      <p:sp>
        <p:nvSpPr>
          <p:cNvPr id="160" name="Google Shape;160;p1"/>
          <p:cNvSpPr txBox="1"/>
          <p:nvPr>
            <p:ph idx="12" type="sldNum"/>
          </p:nvPr>
        </p:nvSpPr>
        <p:spPr>
          <a:xfrm>
            <a:off x="90619" y="4722737"/>
            <a:ext cx="548700" cy="393600"/>
          </a:xfrm>
          <a:prstGeom prst="rect">
            <a:avLst/>
          </a:prstGeom>
          <a:noFill/>
          <a:ln>
            <a:noFill/>
          </a:ln>
        </p:spPr>
        <p:txBody>
          <a:bodyPr anchorCtr="0" anchor="t" bIns="91425" lIns="91425" spcFirstLastPara="1" rIns="91425" wrap="square" tIns="91425">
            <a:noAutofit/>
          </a:bodyPr>
          <a:lstStyle>
            <a:lvl1pPr lvl="0">
              <a:buNone/>
              <a:defRPr sz="1200">
                <a:solidFill>
                  <a:srgbClr val="3C78D8"/>
                </a:solidFill>
                <a:latin typeface="Sniglet"/>
                <a:ea typeface="Sniglet"/>
                <a:cs typeface="Sniglet"/>
                <a:sym typeface="Sniglet"/>
              </a:defRPr>
            </a:lvl1pPr>
            <a:lvl2pPr lvl="1">
              <a:buNone/>
              <a:defRPr sz="1200">
                <a:solidFill>
                  <a:srgbClr val="3C78D8"/>
                </a:solidFill>
                <a:latin typeface="Sniglet"/>
                <a:ea typeface="Sniglet"/>
                <a:cs typeface="Sniglet"/>
                <a:sym typeface="Sniglet"/>
              </a:defRPr>
            </a:lvl2pPr>
            <a:lvl3pPr lvl="2">
              <a:buNone/>
              <a:defRPr sz="1200">
                <a:solidFill>
                  <a:srgbClr val="3C78D8"/>
                </a:solidFill>
                <a:latin typeface="Sniglet"/>
                <a:ea typeface="Sniglet"/>
                <a:cs typeface="Sniglet"/>
                <a:sym typeface="Sniglet"/>
              </a:defRPr>
            </a:lvl3pPr>
            <a:lvl4pPr lvl="3">
              <a:buNone/>
              <a:defRPr sz="1200">
                <a:solidFill>
                  <a:srgbClr val="3C78D8"/>
                </a:solidFill>
                <a:latin typeface="Sniglet"/>
                <a:ea typeface="Sniglet"/>
                <a:cs typeface="Sniglet"/>
                <a:sym typeface="Sniglet"/>
              </a:defRPr>
            </a:lvl4pPr>
            <a:lvl5pPr lvl="4">
              <a:buNone/>
              <a:defRPr sz="1200">
                <a:solidFill>
                  <a:srgbClr val="3C78D8"/>
                </a:solidFill>
                <a:latin typeface="Sniglet"/>
                <a:ea typeface="Sniglet"/>
                <a:cs typeface="Sniglet"/>
                <a:sym typeface="Sniglet"/>
              </a:defRPr>
            </a:lvl5pPr>
            <a:lvl6pPr lvl="5">
              <a:buNone/>
              <a:defRPr sz="1200">
                <a:solidFill>
                  <a:srgbClr val="3C78D8"/>
                </a:solidFill>
                <a:latin typeface="Sniglet"/>
                <a:ea typeface="Sniglet"/>
                <a:cs typeface="Sniglet"/>
                <a:sym typeface="Sniglet"/>
              </a:defRPr>
            </a:lvl6pPr>
            <a:lvl7pPr lvl="6">
              <a:buNone/>
              <a:defRPr sz="1200">
                <a:solidFill>
                  <a:srgbClr val="3C78D8"/>
                </a:solidFill>
                <a:latin typeface="Sniglet"/>
                <a:ea typeface="Sniglet"/>
                <a:cs typeface="Sniglet"/>
                <a:sym typeface="Sniglet"/>
              </a:defRPr>
            </a:lvl7pPr>
            <a:lvl8pPr lvl="7">
              <a:buNone/>
              <a:defRPr sz="1200">
                <a:solidFill>
                  <a:srgbClr val="3C78D8"/>
                </a:solidFill>
                <a:latin typeface="Sniglet"/>
                <a:ea typeface="Sniglet"/>
                <a:cs typeface="Sniglet"/>
                <a:sym typeface="Sniglet"/>
              </a:defRPr>
            </a:lvl8pPr>
            <a:lvl9pPr lvl="8">
              <a:buNone/>
              <a:defRPr sz="1200">
                <a:solidFill>
                  <a:srgbClr val="3C78D8"/>
                </a:solidFill>
                <a:latin typeface="Sniglet"/>
                <a:ea typeface="Sniglet"/>
                <a:cs typeface="Sniglet"/>
                <a:sym typeface="Sniglet"/>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12"/>
          <p:cNvSpPr txBox="1"/>
          <p:nvPr>
            <p:ph type="ctrTitle"/>
          </p:nvPr>
        </p:nvSpPr>
        <p:spPr>
          <a:xfrm>
            <a:off x="245700" y="1161050"/>
            <a:ext cx="8517900" cy="1159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Aula </a:t>
            </a:r>
            <a:r>
              <a:rPr lang="en"/>
              <a:t>II</a:t>
            </a:r>
            <a:r>
              <a:rPr lang="en"/>
              <a:t> - Inteligência Artificial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21"/>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Árvore de decisão</a:t>
            </a:r>
            <a:endParaRPr sz="3600"/>
          </a:p>
        </p:txBody>
      </p:sp>
      <p:sp>
        <p:nvSpPr>
          <p:cNvPr id="585" name="Google Shape;585;p21"/>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86" name="Google Shape;586;p21"/>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Árvores, de um modo geral em computação, são estruturas de dados formadas por um conjunto de elementos que armazenam informações chamadas nós. </a:t>
            </a:r>
            <a:endParaRPr sz="1200">
              <a:latin typeface="Dosis"/>
              <a:ea typeface="Dosis"/>
              <a:cs typeface="Dosis"/>
              <a:sym typeface="Dosis"/>
            </a:endParaRPr>
          </a:p>
          <a:p>
            <a:pPr indent="0" lvl="0" marL="0" rtl="0" algn="just">
              <a:spcBef>
                <a:spcPts val="600"/>
              </a:spcBef>
              <a:spcAft>
                <a:spcPts val="0"/>
              </a:spcAft>
              <a:buNone/>
            </a:pPr>
            <a:r>
              <a:t/>
            </a:r>
            <a:endParaRPr sz="1200">
              <a:latin typeface="Dosis"/>
              <a:ea typeface="Dosis"/>
              <a:cs typeface="Dosis"/>
              <a:sym typeface="Dosis"/>
            </a:endParaRPr>
          </a:p>
          <a:p>
            <a:pPr indent="0" lvl="0" marL="0" rtl="0" algn="just">
              <a:spcBef>
                <a:spcPts val="600"/>
              </a:spcBef>
              <a:spcAft>
                <a:spcPts val="0"/>
              </a:spcAft>
              <a:buNone/>
            </a:pPr>
            <a:r>
              <a:rPr lang="en" sz="1200">
                <a:latin typeface="Dosis"/>
                <a:ea typeface="Dosis"/>
                <a:cs typeface="Dosis"/>
                <a:sym typeface="Dosis"/>
              </a:rPr>
              <a:t>Os nós são representados pelos quadradinhos com as perguntas e as informações podem ser consideradas as perguntas e suas possíveis respostas. Além disso, toda árvore possui um nó chamado raiz, que possui o maior nível hierárquico (o ponto de partida) e ligações para outros elementos, denominados filhos. </a:t>
            </a:r>
            <a:endParaRPr sz="1200">
              <a:latin typeface="Dosis"/>
              <a:ea typeface="Dosis"/>
              <a:cs typeface="Dosis"/>
              <a:sym typeface="Dosis"/>
            </a:endParaRPr>
          </a:p>
          <a:p>
            <a:pPr indent="0" lvl="0" marL="0" rtl="0" algn="just">
              <a:spcBef>
                <a:spcPts val="600"/>
              </a:spcBef>
              <a:spcAft>
                <a:spcPts val="0"/>
              </a:spcAft>
              <a:buNone/>
            </a:pPr>
            <a:r>
              <a:t/>
            </a:r>
            <a:endParaRPr sz="1200">
              <a:latin typeface="Dosis"/>
              <a:ea typeface="Dosis"/>
              <a:cs typeface="Dosis"/>
              <a:sym typeface="Dosis"/>
            </a:endParaRPr>
          </a:p>
          <a:p>
            <a:pPr indent="0" lvl="0" marL="0" rtl="0" algn="just">
              <a:spcBef>
                <a:spcPts val="600"/>
              </a:spcBef>
              <a:spcAft>
                <a:spcPts val="0"/>
              </a:spcAft>
              <a:buNone/>
            </a:pPr>
            <a:r>
              <a:rPr lang="en" sz="1200">
                <a:latin typeface="Dosis"/>
                <a:ea typeface="Dosis"/>
                <a:cs typeface="Dosis"/>
                <a:sym typeface="Dosis"/>
              </a:rPr>
              <a:t>Esses filhos podem possuir seus próprios filhos que por sua vez também possuem os seus. O nó que não possui filho é conhecido como nó folha.</a:t>
            </a:r>
            <a:endParaRPr sz="1200">
              <a:latin typeface="Dosis"/>
              <a:ea typeface="Dosis"/>
              <a:cs typeface="Dosis"/>
              <a:sym typeface="Dosi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22"/>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Árvore de decisão</a:t>
            </a:r>
            <a:endParaRPr sz="3600"/>
          </a:p>
        </p:txBody>
      </p:sp>
      <p:sp>
        <p:nvSpPr>
          <p:cNvPr id="592" name="Google Shape;592;p22"/>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593" name="Google Shape;593;p22"/>
          <p:cNvPicPr preferRelativeResize="0"/>
          <p:nvPr/>
        </p:nvPicPr>
        <p:blipFill>
          <a:blip r:embed="rId3">
            <a:alphaModFix/>
          </a:blip>
          <a:stretch>
            <a:fillRect/>
          </a:stretch>
        </p:blipFill>
        <p:spPr>
          <a:xfrm>
            <a:off x="1256619" y="1146250"/>
            <a:ext cx="5010224" cy="37562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23"/>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Árvore de decisão</a:t>
            </a:r>
            <a:endParaRPr sz="3600"/>
          </a:p>
        </p:txBody>
      </p:sp>
      <p:sp>
        <p:nvSpPr>
          <p:cNvPr id="599" name="Google Shape;599;p23"/>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00" name="Google Shape;600;p23"/>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b="1" lang="en" sz="1200">
                <a:latin typeface="Dosis"/>
                <a:ea typeface="Dosis"/>
                <a:cs typeface="Dosis"/>
                <a:sym typeface="Dosis"/>
              </a:rPr>
              <a:t>Fatores que devem ser levados em consideração:</a:t>
            </a:r>
            <a:endParaRPr b="1" sz="1200">
              <a:latin typeface="Dosis"/>
              <a:ea typeface="Dosis"/>
              <a:cs typeface="Dosis"/>
              <a:sym typeface="Dosis"/>
            </a:endParaRPr>
          </a:p>
          <a:p>
            <a:pPr indent="0" lvl="0" marL="0" rtl="0" algn="just">
              <a:spcBef>
                <a:spcPts val="600"/>
              </a:spcBef>
              <a:spcAft>
                <a:spcPts val="0"/>
              </a:spcAft>
              <a:buNone/>
            </a:pPr>
            <a:r>
              <a:t/>
            </a:r>
            <a:endParaRPr sz="1200">
              <a:latin typeface="Dosis"/>
              <a:ea typeface="Dosis"/>
              <a:cs typeface="Dosis"/>
              <a:sym typeface="Dosis"/>
            </a:endParaRPr>
          </a:p>
          <a:p>
            <a:pPr indent="-304800" lvl="0" marL="457200" rtl="0" algn="just">
              <a:spcBef>
                <a:spcPts val="600"/>
              </a:spcBef>
              <a:spcAft>
                <a:spcPts val="0"/>
              </a:spcAft>
              <a:buSzPts val="1200"/>
              <a:buFont typeface="Dosis"/>
              <a:buChar char="●"/>
            </a:pPr>
            <a:r>
              <a:rPr lang="en" sz="1200">
                <a:latin typeface="Dosis"/>
                <a:ea typeface="Dosis"/>
                <a:cs typeface="Dosis"/>
                <a:sym typeface="Dosis"/>
              </a:rPr>
              <a:t>Possui um fácil entendimento, pois não requer nenhum conhecimento estatístico para a sua interpretação.</a:t>
            </a:r>
            <a:endParaRPr sz="1200">
              <a:latin typeface="Dosis"/>
              <a:ea typeface="Dosis"/>
              <a:cs typeface="Dosis"/>
              <a:sym typeface="Dosis"/>
            </a:endParaRPr>
          </a:p>
          <a:p>
            <a:pPr indent="-304800" lvl="0" marL="457200" rtl="0" algn="just">
              <a:spcBef>
                <a:spcPts val="0"/>
              </a:spcBef>
              <a:spcAft>
                <a:spcPts val="0"/>
              </a:spcAft>
              <a:buSzPts val="1200"/>
              <a:buFont typeface="Dosis"/>
              <a:buChar char="●"/>
            </a:pPr>
            <a:r>
              <a:rPr lang="en" sz="1200">
                <a:latin typeface="Dosis"/>
                <a:ea typeface="Dosis"/>
                <a:cs typeface="Dosis"/>
                <a:sym typeface="Dosis"/>
              </a:rPr>
              <a:t>Aceita tanto dados categóricos quanto numéricos diminuindo a necessidade da limpeza de dados em comparação com outros modelos.</a:t>
            </a:r>
            <a:endParaRPr sz="1200">
              <a:latin typeface="Dosis"/>
              <a:ea typeface="Dosis"/>
              <a:cs typeface="Dosis"/>
              <a:sym typeface="Dosis"/>
            </a:endParaRPr>
          </a:p>
          <a:p>
            <a:pPr indent="-304800" lvl="0" marL="457200" rtl="0" algn="just">
              <a:spcBef>
                <a:spcPts val="0"/>
              </a:spcBef>
              <a:spcAft>
                <a:spcPts val="0"/>
              </a:spcAft>
              <a:buSzPts val="1200"/>
              <a:buFont typeface="Dosis"/>
              <a:buChar char="●"/>
            </a:pPr>
            <a:r>
              <a:rPr lang="en" sz="1200">
                <a:latin typeface="Dosis"/>
                <a:ea typeface="Dosis"/>
                <a:cs typeface="Dosis"/>
                <a:sym typeface="Dosis"/>
              </a:rPr>
              <a:t>Ela é propensa a sofrer overfitting (sobreajuste), se ajustar muito aos dados de treino e não ter uma performance muito boa com os dados de teste.</a:t>
            </a:r>
            <a:endParaRPr sz="1200">
              <a:latin typeface="Dosis"/>
              <a:ea typeface="Dosis"/>
              <a:cs typeface="Dosis"/>
              <a:sym typeface="Dosis"/>
            </a:endParaRPr>
          </a:p>
          <a:p>
            <a:pPr indent="-304800" lvl="0" marL="457200" rtl="0" algn="just">
              <a:spcBef>
                <a:spcPts val="0"/>
              </a:spcBef>
              <a:spcAft>
                <a:spcPts val="0"/>
              </a:spcAft>
              <a:buSzPts val="1200"/>
              <a:buFont typeface="Dosis"/>
              <a:buChar char="●"/>
            </a:pPr>
            <a:r>
              <a:rPr lang="en" sz="1200">
                <a:latin typeface="Dosis"/>
                <a:ea typeface="Dosis"/>
                <a:cs typeface="Dosis"/>
                <a:sym typeface="Dosis"/>
              </a:rPr>
              <a:t>São instáveis, pequenas alterações nos dados de treino produzem novas árvores.</a:t>
            </a:r>
            <a:endParaRPr sz="1200">
              <a:latin typeface="Dosis"/>
              <a:ea typeface="Dosis"/>
              <a:cs typeface="Dosis"/>
              <a:sym typeface="Dosi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24"/>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Regressão linear</a:t>
            </a:r>
            <a:endParaRPr sz="3600"/>
          </a:p>
        </p:txBody>
      </p:sp>
      <p:sp>
        <p:nvSpPr>
          <p:cNvPr id="606" name="Google Shape;606;p24"/>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07" name="Google Shape;607;p24"/>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A técnica de regressão visa prever algo contínuo e numérico, para que se possa identificar oscilações entre os valores esperados, e ela pode ser feita de maneiras distintas. A regressão linear diz respeito ao modelo utilizado para ajustar dados e observar a relação entre um alvo e um indicador em linha reta.</a:t>
            </a:r>
            <a:endParaRPr sz="1200">
              <a:latin typeface="Dosis"/>
              <a:ea typeface="Dosis"/>
              <a:cs typeface="Dosis"/>
              <a:sym typeface="Dosis"/>
            </a:endParaRPr>
          </a:p>
          <a:p>
            <a:pPr indent="0" lvl="0" marL="0" rtl="0" algn="just">
              <a:spcBef>
                <a:spcPts val="600"/>
              </a:spcBef>
              <a:spcAft>
                <a:spcPts val="0"/>
              </a:spcAft>
              <a:buNone/>
            </a:pPr>
            <a:r>
              <a:t/>
            </a:r>
            <a:endParaRPr sz="1200">
              <a:latin typeface="Dosis"/>
              <a:ea typeface="Dosis"/>
              <a:cs typeface="Dosis"/>
              <a:sym typeface="Dosis"/>
            </a:endParaRPr>
          </a:p>
          <a:p>
            <a:pPr indent="0" lvl="0" marL="0" rtl="0" algn="just">
              <a:spcBef>
                <a:spcPts val="600"/>
              </a:spcBef>
              <a:spcAft>
                <a:spcPts val="0"/>
              </a:spcAft>
              <a:buNone/>
            </a:pPr>
            <a:r>
              <a:rPr lang="en" sz="1200">
                <a:latin typeface="Dosis"/>
                <a:ea typeface="Dosis"/>
                <a:cs typeface="Dosis"/>
                <a:sym typeface="Dosis"/>
              </a:rPr>
              <a:t>Os mínimos quadrados, por outro lado, consistem no tipo de métrica de erro que está sendo minimizado. Para tanto, traça-se uma linha reta, e cada dado é representado por um ponto ao longo da linha; eles podem estar acima ou abaixo dela.</a:t>
            </a:r>
            <a:endParaRPr sz="1200">
              <a:latin typeface="Dosis"/>
              <a:ea typeface="Dosis"/>
              <a:cs typeface="Dosis"/>
              <a:sym typeface="Dosi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25"/>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Regressão linear</a:t>
            </a:r>
            <a:endParaRPr sz="3600"/>
          </a:p>
        </p:txBody>
      </p:sp>
      <p:sp>
        <p:nvSpPr>
          <p:cNvPr id="613" name="Google Shape;613;p25"/>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14" name="Google Shape;614;p25"/>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Então, mede-se a distância vertical entre os pontos e a linha, e, depois, elas são somadas. Como resultado, a posição ideal da linha é aquela em que a distância é a menor possível.</a:t>
            </a:r>
            <a:endParaRPr sz="1200">
              <a:latin typeface="Dosis"/>
              <a:ea typeface="Dosis"/>
              <a:cs typeface="Dosis"/>
              <a:sym typeface="Dosis"/>
            </a:endParaRPr>
          </a:p>
        </p:txBody>
      </p:sp>
      <p:pic>
        <p:nvPicPr>
          <p:cNvPr id="615" name="Google Shape;615;p25"/>
          <p:cNvPicPr preferRelativeResize="0"/>
          <p:nvPr/>
        </p:nvPicPr>
        <p:blipFill>
          <a:blip r:embed="rId3">
            <a:alphaModFix/>
          </a:blip>
          <a:stretch>
            <a:fillRect/>
          </a:stretch>
        </p:blipFill>
        <p:spPr>
          <a:xfrm>
            <a:off x="1466075" y="2083450"/>
            <a:ext cx="3256800" cy="2398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26"/>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Support Vector Machine (SVM)</a:t>
            </a:r>
            <a:endParaRPr sz="3600"/>
          </a:p>
        </p:txBody>
      </p:sp>
      <p:sp>
        <p:nvSpPr>
          <p:cNvPr id="621" name="Google Shape;621;p26"/>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22" name="Google Shape;622;p26"/>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Uma máquina de vetores de suporte (SVM, do inglês: support vector machine) é um conceito na ciência da computação para um conjunto de métodos de aprendizado supervisionado que analisam os dados e reconhecem padrões, usado para classificação e análise de regressão. O SVM padrão toma como entrada um conjunto de dados e prediz, para cada entrada dada, qual de duas possíveis classes a entrada faz parte, o que faz do SVM um classificador linear binário não probabilístico. Dados um conjunto de exemplos de treinamento, cada um marcado como pertencente a uma de duas categorias, um algoritmo de treinamento do SVM constrói um modelo que atribui novos exemplos a uma categoria ou outra. Um modelo SVM é uma representação de exemplos como pontos no espaço, mapeados de maneira que os exemplos de cada categoria sejam divididos por um espaço claro que seja tão amplo quanto possível. Os novos exemplos são então mapeados no mesmo espaço e preditos como pertencentes a uma categoria baseados em qual o lado do espaço eles são colocados.</a:t>
            </a:r>
            <a:endParaRPr sz="1200">
              <a:latin typeface="Dosis"/>
              <a:ea typeface="Dosis"/>
              <a:cs typeface="Dosis"/>
              <a:sym typeface="Dosi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27"/>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Support Vector Machine (SVM)</a:t>
            </a:r>
            <a:endParaRPr sz="3600"/>
          </a:p>
        </p:txBody>
      </p:sp>
      <p:sp>
        <p:nvSpPr>
          <p:cNvPr id="628" name="Google Shape;628;p27"/>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29" name="Google Shape;629;p27"/>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Em outras palavras, o que uma SVM faz é encontrar uma linha de separação, mais comumente chamada de hiperplano entre dados de duas classes. Essa linha busca maximizar a distância entre os pontos mais próximos em relação a cada uma das classes, ver imagem:</a:t>
            </a:r>
            <a:endParaRPr sz="1200">
              <a:latin typeface="Dosis"/>
              <a:ea typeface="Dosis"/>
              <a:cs typeface="Dosis"/>
              <a:sym typeface="Dosis"/>
            </a:endParaRPr>
          </a:p>
        </p:txBody>
      </p:sp>
      <p:pic>
        <p:nvPicPr>
          <p:cNvPr id="630" name="Google Shape;630;p27"/>
          <p:cNvPicPr preferRelativeResize="0"/>
          <p:nvPr/>
        </p:nvPicPr>
        <p:blipFill>
          <a:blip r:embed="rId3">
            <a:alphaModFix/>
          </a:blip>
          <a:stretch>
            <a:fillRect/>
          </a:stretch>
        </p:blipFill>
        <p:spPr>
          <a:xfrm>
            <a:off x="2491825" y="2245825"/>
            <a:ext cx="2618175" cy="223580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28"/>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Support Vector Machine (SVM)</a:t>
            </a:r>
            <a:endParaRPr sz="3600"/>
          </a:p>
        </p:txBody>
      </p:sp>
      <p:sp>
        <p:nvSpPr>
          <p:cNvPr id="636" name="Google Shape;636;p28"/>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37" name="Google Shape;637;p28"/>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O principal objetivo é segregar o conjunto de dados fornecido da melhor maneira possível. A distância entre os pontos mais próximos é conhecida como margem. O objetivo é selecionar um hiperplano com a máxima margem possível entre os vetores de suporte no conjunto de dados fornecido. O SVM procura o hiperplano marginal máximo nas seguintes etapas:</a:t>
            </a:r>
            <a:endParaRPr sz="1200">
              <a:latin typeface="Dosis"/>
              <a:ea typeface="Dosis"/>
              <a:cs typeface="Dosis"/>
              <a:sym typeface="Dosis"/>
            </a:endParaRPr>
          </a:p>
          <a:p>
            <a:pPr indent="0" lvl="0" marL="0" rtl="0" algn="just">
              <a:spcBef>
                <a:spcPts val="600"/>
              </a:spcBef>
              <a:spcAft>
                <a:spcPts val="0"/>
              </a:spcAft>
              <a:buNone/>
            </a:pPr>
            <a:r>
              <a:t/>
            </a:r>
            <a:endParaRPr sz="1200">
              <a:latin typeface="Dosis"/>
              <a:ea typeface="Dosis"/>
              <a:cs typeface="Dosis"/>
              <a:sym typeface="Dosis"/>
            </a:endParaRPr>
          </a:p>
          <a:p>
            <a:pPr indent="-304800" lvl="0" marL="457200" rtl="0" algn="just">
              <a:spcBef>
                <a:spcPts val="600"/>
              </a:spcBef>
              <a:spcAft>
                <a:spcPts val="0"/>
              </a:spcAft>
              <a:buSzPts val="1200"/>
              <a:buFont typeface="Dosis"/>
              <a:buAutoNum type="arabicPeriod"/>
            </a:pPr>
            <a:r>
              <a:rPr lang="en" sz="1200">
                <a:latin typeface="Dosis"/>
                <a:ea typeface="Dosis"/>
                <a:cs typeface="Dosis"/>
                <a:sym typeface="Dosis"/>
              </a:rPr>
              <a:t>Gere hiperplanos que segregam as classes da melhor maneira. Figura do lado esquerdo mostrando três hiperplanos preto, azul e laranja. Aqui, o azul e o laranja têm maior erro de classificação, mas o preto está separando as duas classes corretamente.</a:t>
            </a:r>
            <a:endParaRPr sz="1200">
              <a:latin typeface="Dosis"/>
              <a:ea typeface="Dosis"/>
              <a:cs typeface="Dosis"/>
              <a:sym typeface="Dosis"/>
            </a:endParaRPr>
          </a:p>
          <a:p>
            <a:pPr indent="0" lvl="0" marL="457200" rtl="0" algn="just">
              <a:spcBef>
                <a:spcPts val="600"/>
              </a:spcBef>
              <a:spcAft>
                <a:spcPts val="0"/>
              </a:spcAft>
              <a:buNone/>
            </a:pPr>
            <a:r>
              <a:t/>
            </a:r>
            <a:endParaRPr sz="1200">
              <a:latin typeface="Dosis"/>
              <a:ea typeface="Dosis"/>
              <a:cs typeface="Dosis"/>
              <a:sym typeface="Dosis"/>
            </a:endParaRPr>
          </a:p>
          <a:p>
            <a:pPr indent="-304800" lvl="0" marL="457200" rtl="0" algn="just">
              <a:spcBef>
                <a:spcPts val="600"/>
              </a:spcBef>
              <a:spcAft>
                <a:spcPts val="0"/>
              </a:spcAft>
              <a:buSzPts val="1200"/>
              <a:buFont typeface="Dosis"/>
              <a:buAutoNum type="arabicPeriod"/>
            </a:pPr>
            <a:r>
              <a:rPr lang="en" sz="1200">
                <a:latin typeface="Dosis"/>
                <a:ea typeface="Dosis"/>
                <a:cs typeface="Dosis"/>
                <a:sym typeface="Dosis"/>
              </a:rPr>
              <a:t>Selecione o hiperplano direito com a segregação máxima dos pontos de dados mais próximos, conforme mostrado na figura do lado direito.</a:t>
            </a:r>
            <a:endParaRPr sz="1200">
              <a:latin typeface="Dosis"/>
              <a:ea typeface="Dosis"/>
              <a:cs typeface="Dosis"/>
              <a:sym typeface="Dosi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29"/>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Support Vector Machine (SVM)</a:t>
            </a:r>
            <a:endParaRPr sz="3600"/>
          </a:p>
        </p:txBody>
      </p:sp>
      <p:sp>
        <p:nvSpPr>
          <p:cNvPr id="643" name="Google Shape;643;p29"/>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44" name="Google Shape;644;p29"/>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Alguns problemas não podem ser resolvidos usando o hiperplano linear, conforme mostrado na figura do lado esquerdo..</a:t>
            </a:r>
            <a:endParaRPr sz="1200">
              <a:latin typeface="Dosis"/>
              <a:ea typeface="Dosis"/>
              <a:cs typeface="Dosis"/>
              <a:sym typeface="Dosis"/>
            </a:endParaRPr>
          </a:p>
        </p:txBody>
      </p:sp>
      <p:pic>
        <p:nvPicPr>
          <p:cNvPr id="645" name="Google Shape;645;p29"/>
          <p:cNvPicPr preferRelativeResize="0"/>
          <p:nvPr/>
        </p:nvPicPr>
        <p:blipFill>
          <a:blip r:embed="rId3">
            <a:alphaModFix/>
          </a:blip>
          <a:stretch>
            <a:fillRect/>
          </a:stretch>
        </p:blipFill>
        <p:spPr>
          <a:xfrm>
            <a:off x="998488" y="2250950"/>
            <a:ext cx="5553075" cy="2324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30"/>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Regressão logística</a:t>
            </a:r>
            <a:endParaRPr sz="3600"/>
          </a:p>
        </p:txBody>
      </p:sp>
      <p:sp>
        <p:nvSpPr>
          <p:cNvPr id="651" name="Google Shape;651;p30"/>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52" name="Google Shape;652;p30"/>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A regressão logística é o algoritmo voltado para a medir a relação entre uma variável categórica e outras variáveis independentes. Uma forma estatística para modelar resultados binomiais. Na prática, esse poderoso algoritmo pode ser empregado em aplicações reais, como:</a:t>
            </a:r>
            <a:endParaRPr sz="1200">
              <a:latin typeface="Dosis"/>
              <a:ea typeface="Dosis"/>
              <a:cs typeface="Dosis"/>
              <a:sym typeface="Dosis"/>
            </a:endParaRPr>
          </a:p>
          <a:p>
            <a:pPr indent="0" lvl="0" marL="0" rtl="0" algn="just">
              <a:spcBef>
                <a:spcPts val="600"/>
              </a:spcBef>
              <a:spcAft>
                <a:spcPts val="0"/>
              </a:spcAft>
              <a:buNone/>
            </a:pPr>
            <a:r>
              <a:t/>
            </a:r>
            <a:endParaRPr sz="1200">
              <a:latin typeface="Dosis"/>
              <a:ea typeface="Dosis"/>
              <a:cs typeface="Dosis"/>
              <a:sym typeface="Dosis"/>
            </a:endParaRPr>
          </a:p>
          <a:p>
            <a:pPr indent="-304800" lvl="0" marL="457200" rtl="0" algn="just">
              <a:spcBef>
                <a:spcPts val="600"/>
              </a:spcBef>
              <a:spcAft>
                <a:spcPts val="0"/>
              </a:spcAft>
              <a:buSzPts val="1200"/>
              <a:buFont typeface="Dosis"/>
              <a:buChar char="●"/>
            </a:pPr>
            <a:r>
              <a:rPr lang="en" sz="1200">
                <a:latin typeface="Dosis"/>
                <a:ea typeface="Dosis"/>
                <a:cs typeface="Dosis"/>
                <a:sym typeface="Dosis"/>
              </a:rPr>
              <a:t>previsão de receitas de determinado produto;</a:t>
            </a:r>
            <a:endParaRPr sz="1200">
              <a:latin typeface="Dosis"/>
              <a:ea typeface="Dosis"/>
              <a:cs typeface="Dosis"/>
              <a:sym typeface="Dosis"/>
            </a:endParaRPr>
          </a:p>
          <a:p>
            <a:pPr indent="-304800" lvl="0" marL="457200" rtl="0" algn="just">
              <a:spcBef>
                <a:spcPts val="0"/>
              </a:spcBef>
              <a:spcAft>
                <a:spcPts val="0"/>
              </a:spcAft>
              <a:buSzPts val="1200"/>
              <a:buFont typeface="Dosis"/>
              <a:buChar char="●"/>
            </a:pPr>
            <a:r>
              <a:rPr lang="en" sz="1200">
                <a:latin typeface="Dosis"/>
                <a:ea typeface="Dosis"/>
                <a:cs typeface="Dosis"/>
                <a:sym typeface="Dosis"/>
              </a:rPr>
              <a:t>pontuação de crédito;</a:t>
            </a:r>
            <a:endParaRPr sz="1200">
              <a:latin typeface="Dosis"/>
              <a:ea typeface="Dosis"/>
              <a:cs typeface="Dosis"/>
              <a:sym typeface="Dosis"/>
            </a:endParaRPr>
          </a:p>
          <a:p>
            <a:pPr indent="-304800" lvl="0" marL="457200" rtl="0" algn="just">
              <a:spcBef>
                <a:spcPts val="0"/>
              </a:spcBef>
              <a:spcAft>
                <a:spcPts val="0"/>
              </a:spcAft>
              <a:buSzPts val="1200"/>
              <a:buFont typeface="Dosis"/>
              <a:buChar char="●"/>
            </a:pPr>
            <a:r>
              <a:rPr lang="en" sz="1200">
                <a:latin typeface="Dosis"/>
                <a:ea typeface="Dosis"/>
                <a:cs typeface="Dosis"/>
                <a:sym typeface="Dosis"/>
              </a:rPr>
              <a:t>mensuração do índice de sucesso das campanhas de marketing, entre outras.</a:t>
            </a:r>
            <a:endParaRPr sz="1200">
              <a:latin typeface="Dosis"/>
              <a:ea typeface="Dosis"/>
              <a:cs typeface="Dosis"/>
              <a:sym typeface="Dosi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13"/>
          <p:cNvSpPr txBox="1"/>
          <p:nvPr>
            <p:ph type="ctrTitle"/>
          </p:nvPr>
        </p:nvSpPr>
        <p:spPr>
          <a:xfrm>
            <a:off x="2169575" y="1278175"/>
            <a:ext cx="46713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Algoritmos de ML</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31"/>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Naive Bayes</a:t>
            </a:r>
            <a:endParaRPr sz="3600"/>
          </a:p>
        </p:txBody>
      </p:sp>
      <p:sp>
        <p:nvSpPr>
          <p:cNvPr id="658" name="Google Shape;658;p31"/>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59" name="Google Shape;659;p31"/>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Baseada no Teorema de Bayes, essa técnica considera que todas as características contribuem de maneira independente para determinada resposta, ainda que umas </a:t>
            </a:r>
            <a:r>
              <a:rPr lang="en" sz="1200">
                <a:latin typeface="Dosis"/>
                <a:ea typeface="Dosis"/>
                <a:cs typeface="Dosis"/>
                <a:sym typeface="Dosis"/>
              </a:rPr>
              <a:t>dependem</a:t>
            </a:r>
            <a:r>
              <a:rPr lang="en" sz="1200">
                <a:latin typeface="Dosis"/>
                <a:ea typeface="Dosis"/>
                <a:cs typeface="Dosis"/>
                <a:sym typeface="Dosis"/>
              </a:rPr>
              <a:t> das outras. Trata-se de um método de classificação calculado por meio de probabilidades.</a:t>
            </a:r>
            <a:endParaRPr sz="1200">
              <a:latin typeface="Dosis"/>
              <a:ea typeface="Dosis"/>
              <a:cs typeface="Dosis"/>
              <a:sym typeface="Dosis"/>
            </a:endParaRPr>
          </a:p>
        </p:txBody>
      </p:sp>
      <p:pic>
        <p:nvPicPr>
          <p:cNvPr id="660" name="Google Shape;660;p31"/>
          <p:cNvPicPr preferRelativeResize="0"/>
          <p:nvPr/>
        </p:nvPicPr>
        <p:blipFill>
          <a:blip r:embed="rId3">
            <a:alphaModFix/>
          </a:blip>
          <a:stretch>
            <a:fillRect/>
          </a:stretch>
        </p:blipFill>
        <p:spPr>
          <a:xfrm>
            <a:off x="3635650" y="2172000"/>
            <a:ext cx="2618175" cy="19950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32"/>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K-nearest neighbors (KNN)</a:t>
            </a:r>
            <a:endParaRPr sz="3600"/>
          </a:p>
        </p:txBody>
      </p:sp>
      <p:sp>
        <p:nvSpPr>
          <p:cNvPr id="666" name="Google Shape;666;p32"/>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67" name="Google Shape;667;p32"/>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O KNN é um algoritmo não pramétrico, aonde a estrutura do modelo será determinada pelo dataset utilizado. Este algoritmo também é conhecido como de aprendizado lento ou melhor dizendo, é um algoritmo preguiçoso, o termo certo é “lazy”. Os algoritmos do tipo lazy, não necessitam de dados de treinamento para se gerar o modelo, o que diminui em partes o processo inicial, mas em contrapartida gerará uma necessidade de analise posterior mais apurada. No caso de algoritmos que não necessitam de treinamento, todos os dados obtidos no dataset serão utilizados na fase de teste, resultando em um treinamento muito rápido e em um teste e validação lentos, momento o qual necessitamos estar bem atentos aos resultados gerados.</a:t>
            </a:r>
            <a:endParaRPr sz="1200">
              <a:latin typeface="Dosis"/>
              <a:ea typeface="Dosis"/>
              <a:cs typeface="Dosis"/>
              <a:sym typeface="Dosi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33"/>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K-nearest neighbors (KNN)</a:t>
            </a:r>
            <a:endParaRPr sz="3600"/>
          </a:p>
        </p:txBody>
      </p:sp>
      <p:sp>
        <p:nvSpPr>
          <p:cNvPr id="673" name="Google Shape;673;p33"/>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74" name="Google Shape;674;p33"/>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Neste algoritmo possuímos uma variável chamada de K, a qual é parte do nome do modelo e também o principal parâmetro a ser selecionado. Este parâmetro direcionará a quantidade de vizinhos (neighborn em inglês). Em casos de modelos binários, </a:t>
            </a:r>
            <a:r>
              <a:rPr lang="en" sz="1200">
                <a:latin typeface="Dosis"/>
                <a:ea typeface="Dosis"/>
                <a:cs typeface="Dosis"/>
                <a:sym typeface="Dosis"/>
              </a:rPr>
              <a:t>onde</a:t>
            </a:r>
            <a:r>
              <a:rPr lang="en" sz="1200">
                <a:latin typeface="Dosis"/>
                <a:ea typeface="Dosis"/>
                <a:cs typeface="Dosis"/>
                <a:sym typeface="Dosis"/>
              </a:rPr>
              <a:t> possuímos apenas duas classes, em geral </a:t>
            </a:r>
            <a:r>
              <a:rPr lang="en" sz="1200">
                <a:latin typeface="Dosis"/>
                <a:ea typeface="Dosis"/>
                <a:cs typeface="Dosis"/>
                <a:sym typeface="Dosis"/>
              </a:rPr>
              <a:t>aplica se</a:t>
            </a:r>
            <a:r>
              <a:rPr lang="en" sz="1200">
                <a:latin typeface="Dosis"/>
                <a:ea typeface="Dosis"/>
                <a:cs typeface="Dosis"/>
                <a:sym typeface="Dosis"/>
              </a:rPr>
              <a:t> valores ímpares a K, mas lembre que cada caso é um caso, “No free lunch”. Imagine que temos um valor P1 o qual queremos predizer, entre um grupo de duas classes </a:t>
            </a:r>
            <a:r>
              <a:rPr lang="en" sz="1200">
                <a:latin typeface="Dosis"/>
                <a:ea typeface="Dosis"/>
                <a:cs typeface="Dosis"/>
                <a:sym typeface="Dosis"/>
              </a:rPr>
              <a:t>onde</a:t>
            </a:r>
            <a:r>
              <a:rPr lang="en" sz="1200">
                <a:latin typeface="Dosis"/>
                <a:ea typeface="Dosis"/>
                <a:cs typeface="Dosis"/>
                <a:sym typeface="Dosis"/>
              </a:rPr>
              <a:t> o valor atribuído a K foi 1 (K=1), primeiro iremos identificar o ponto mais próximo a ele e depois qual a label que o identifica (classe A por exemplo):</a:t>
            </a:r>
            <a:endParaRPr sz="1200">
              <a:latin typeface="Dosis"/>
              <a:ea typeface="Dosis"/>
              <a:cs typeface="Dosis"/>
              <a:sym typeface="Dosis"/>
            </a:endParaRPr>
          </a:p>
        </p:txBody>
      </p:sp>
      <p:pic>
        <p:nvPicPr>
          <p:cNvPr id="675" name="Google Shape;675;p33"/>
          <p:cNvPicPr preferRelativeResize="0"/>
          <p:nvPr/>
        </p:nvPicPr>
        <p:blipFill>
          <a:blip r:embed="rId3">
            <a:alphaModFix/>
          </a:blip>
          <a:stretch>
            <a:fillRect/>
          </a:stretch>
        </p:blipFill>
        <p:spPr>
          <a:xfrm>
            <a:off x="4521175" y="2879575"/>
            <a:ext cx="2618175" cy="2236762"/>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34"/>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Próxima aula</a:t>
            </a:r>
            <a:endParaRPr sz="3600"/>
          </a:p>
        </p:txBody>
      </p:sp>
      <p:sp>
        <p:nvSpPr>
          <p:cNvPr id="681" name="Google Shape;681;p34"/>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682" name="Google Shape;682;p34"/>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b="1" lang="en" sz="1200">
                <a:solidFill>
                  <a:srgbClr val="3D85C6"/>
                </a:solidFill>
                <a:latin typeface="Dosis"/>
                <a:ea typeface="Dosis"/>
                <a:cs typeface="Dosis"/>
                <a:sym typeface="Dosis"/>
              </a:rPr>
              <a:t>Itens da próxima aula</a:t>
            </a:r>
            <a:endParaRPr b="1" sz="1200">
              <a:solidFill>
                <a:srgbClr val="3D85C6"/>
              </a:solidFill>
              <a:latin typeface="Dosis"/>
              <a:ea typeface="Dosis"/>
              <a:cs typeface="Dosis"/>
              <a:sym typeface="Dosis"/>
            </a:endParaRPr>
          </a:p>
          <a:p>
            <a:pPr indent="0" lvl="0" marL="0" rtl="0" algn="just">
              <a:spcBef>
                <a:spcPts val="600"/>
              </a:spcBef>
              <a:spcAft>
                <a:spcPts val="0"/>
              </a:spcAft>
              <a:buNone/>
            </a:pPr>
            <a:r>
              <a:t/>
            </a:r>
            <a:endParaRPr sz="1200">
              <a:solidFill>
                <a:srgbClr val="3D4965"/>
              </a:solidFill>
              <a:latin typeface="Dosis"/>
              <a:ea typeface="Dosis"/>
              <a:cs typeface="Dosis"/>
              <a:sym typeface="Dosis"/>
            </a:endParaRPr>
          </a:p>
          <a:p>
            <a:pPr indent="-304800" lvl="0" marL="457200" rtl="0" algn="just">
              <a:spcBef>
                <a:spcPts val="600"/>
              </a:spcBef>
              <a:spcAft>
                <a:spcPts val="0"/>
              </a:spcAft>
              <a:buClr>
                <a:srgbClr val="3D4965"/>
              </a:buClr>
              <a:buSzPts val="1200"/>
              <a:buFont typeface="Dosis"/>
              <a:buChar char="●"/>
            </a:pPr>
            <a:r>
              <a:rPr lang="en" sz="1200">
                <a:solidFill>
                  <a:srgbClr val="3D4965"/>
                </a:solidFill>
                <a:latin typeface="Dosis"/>
                <a:ea typeface="Dosis"/>
                <a:cs typeface="Dosis"/>
                <a:sym typeface="Dosis"/>
              </a:rPr>
              <a:t>Probabilidade e Estatística</a:t>
            </a:r>
            <a:endParaRPr sz="1200">
              <a:solidFill>
                <a:srgbClr val="3D4965"/>
              </a:solidFill>
              <a:latin typeface="Dosis"/>
              <a:ea typeface="Dosis"/>
              <a:cs typeface="Dosis"/>
              <a:sym typeface="Dosis"/>
            </a:endParaRPr>
          </a:p>
          <a:p>
            <a:pPr indent="-304800" lvl="0" marL="457200" rtl="0" algn="just">
              <a:spcBef>
                <a:spcPts val="0"/>
              </a:spcBef>
              <a:spcAft>
                <a:spcPts val="0"/>
              </a:spcAft>
              <a:buClr>
                <a:srgbClr val="3D4965"/>
              </a:buClr>
              <a:buSzPts val="1200"/>
              <a:buFont typeface="Dosis"/>
              <a:buChar char="●"/>
            </a:pPr>
            <a:r>
              <a:rPr lang="en" sz="1200">
                <a:solidFill>
                  <a:srgbClr val="3D4965"/>
                </a:solidFill>
                <a:latin typeface="Dosis"/>
                <a:ea typeface="Dosis"/>
                <a:cs typeface="Dosis"/>
                <a:sym typeface="Dosis"/>
              </a:rPr>
              <a:t>Análise dos dados</a:t>
            </a:r>
            <a:endParaRPr sz="1200">
              <a:solidFill>
                <a:srgbClr val="3D4965"/>
              </a:solidFill>
              <a:latin typeface="Dosis"/>
              <a:ea typeface="Dosis"/>
              <a:cs typeface="Dosis"/>
              <a:sym typeface="Dosis"/>
            </a:endParaRPr>
          </a:p>
          <a:p>
            <a:pPr indent="-304800" lvl="0" marL="457200" rtl="0" algn="just">
              <a:spcBef>
                <a:spcPts val="0"/>
              </a:spcBef>
              <a:spcAft>
                <a:spcPts val="0"/>
              </a:spcAft>
              <a:buClr>
                <a:srgbClr val="3D4965"/>
              </a:buClr>
              <a:buSzPts val="1200"/>
              <a:buFont typeface="Dosis"/>
              <a:buChar char="●"/>
            </a:pPr>
            <a:r>
              <a:rPr lang="en" sz="1200">
                <a:solidFill>
                  <a:srgbClr val="3D4965"/>
                </a:solidFill>
                <a:latin typeface="Dosis"/>
                <a:ea typeface="Dosis"/>
                <a:cs typeface="Dosis"/>
                <a:sym typeface="Dosis"/>
              </a:rPr>
              <a:t>Como utilizar o github</a:t>
            </a:r>
            <a:endParaRPr sz="1200">
              <a:solidFill>
                <a:srgbClr val="3D4965"/>
              </a:solidFill>
              <a:latin typeface="Dosis"/>
              <a:ea typeface="Dosis"/>
              <a:cs typeface="Dosis"/>
              <a:sym typeface="Dosis"/>
            </a:endParaRPr>
          </a:p>
          <a:p>
            <a:pPr indent="-304800" lvl="0" marL="457200" rtl="0" algn="just">
              <a:spcBef>
                <a:spcPts val="0"/>
              </a:spcBef>
              <a:spcAft>
                <a:spcPts val="0"/>
              </a:spcAft>
              <a:buClr>
                <a:srgbClr val="3D4965"/>
              </a:buClr>
              <a:buSzPts val="1200"/>
              <a:buFont typeface="Dosis"/>
              <a:buChar char="●"/>
            </a:pPr>
            <a:r>
              <a:rPr lang="en" sz="1200">
                <a:solidFill>
                  <a:srgbClr val="3D4965"/>
                </a:solidFill>
                <a:latin typeface="Dosis"/>
                <a:ea typeface="Dosis"/>
                <a:cs typeface="Dosis"/>
                <a:sym typeface="Dosis"/>
              </a:rPr>
              <a:t>Como fazer uma API e colocar em produção</a:t>
            </a:r>
            <a:endParaRPr sz="1200">
              <a:solidFill>
                <a:srgbClr val="3D4965"/>
              </a:solidFill>
              <a:latin typeface="Dosis"/>
              <a:ea typeface="Dosis"/>
              <a:cs typeface="Dosis"/>
              <a:sym typeface="Dosis"/>
            </a:endParaRPr>
          </a:p>
          <a:p>
            <a:pPr indent="0" lvl="0" marL="0" rtl="0" algn="just">
              <a:spcBef>
                <a:spcPts val="600"/>
              </a:spcBef>
              <a:spcAft>
                <a:spcPts val="0"/>
              </a:spcAft>
              <a:buNone/>
            </a:pPr>
            <a:r>
              <a:t/>
            </a:r>
            <a:endParaRPr sz="1200">
              <a:solidFill>
                <a:srgbClr val="3D4965"/>
              </a:solidFill>
              <a:latin typeface="Dosis"/>
              <a:ea typeface="Dosis"/>
              <a:cs typeface="Dosis"/>
              <a:sym typeface="Dosis"/>
            </a:endParaRPr>
          </a:p>
          <a:p>
            <a:pPr indent="0" lvl="0" marL="0" rtl="0" algn="just">
              <a:spcBef>
                <a:spcPts val="600"/>
              </a:spcBef>
              <a:spcAft>
                <a:spcPts val="0"/>
              </a:spcAft>
              <a:buNone/>
            </a:pPr>
            <a:r>
              <a:t/>
            </a:r>
            <a:endParaRPr sz="1200">
              <a:solidFill>
                <a:srgbClr val="3D4965"/>
              </a:solidFill>
              <a:latin typeface="Dosis"/>
              <a:ea typeface="Dosis"/>
              <a:cs typeface="Dosis"/>
              <a:sym typeface="Dosis"/>
            </a:endParaRPr>
          </a:p>
          <a:p>
            <a:pPr indent="0" lvl="0" marL="0" rtl="0" algn="just">
              <a:spcBef>
                <a:spcPts val="600"/>
              </a:spcBef>
              <a:spcAft>
                <a:spcPts val="0"/>
              </a:spcAft>
              <a:buNone/>
            </a:pPr>
            <a:r>
              <a:t/>
            </a:r>
            <a:endParaRPr sz="1200">
              <a:solidFill>
                <a:srgbClr val="3D4965"/>
              </a:solidFill>
              <a:latin typeface="Dosis"/>
              <a:ea typeface="Dosis"/>
              <a:cs typeface="Dosis"/>
              <a:sym typeface="Dosis"/>
            </a:endParaRPr>
          </a:p>
          <a:p>
            <a:pPr indent="0" lvl="0" marL="0" rtl="0" algn="just">
              <a:spcBef>
                <a:spcPts val="600"/>
              </a:spcBef>
              <a:spcAft>
                <a:spcPts val="0"/>
              </a:spcAft>
              <a:buNone/>
            </a:pPr>
            <a:r>
              <a:t/>
            </a:r>
            <a:endParaRPr sz="1200">
              <a:solidFill>
                <a:srgbClr val="3D4965"/>
              </a:solidFill>
              <a:latin typeface="Dosis"/>
              <a:ea typeface="Dosis"/>
              <a:cs typeface="Dosis"/>
              <a:sym typeface="Dosi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35"/>
          <p:cNvSpPr txBox="1"/>
          <p:nvPr>
            <p:ph idx="4294967295" type="ctrTitle"/>
          </p:nvPr>
        </p:nvSpPr>
        <p:spPr>
          <a:xfrm>
            <a:off x="3657052" y="1073100"/>
            <a:ext cx="38217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Obrigado</a:t>
            </a:r>
            <a:r>
              <a:rPr lang="en" sz="6000"/>
              <a:t>!</a:t>
            </a:r>
            <a:endParaRPr sz="6000"/>
          </a:p>
        </p:txBody>
      </p:sp>
      <p:sp>
        <p:nvSpPr>
          <p:cNvPr id="688" name="Google Shape;688;p35"/>
          <p:cNvSpPr/>
          <p:nvPr/>
        </p:nvSpPr>
        <p:spPr>
          <a:xfrm>
            <a:off x="2257757" y="1402659"/>
            <a:ext cx="1180108" cy="1089975"/>
          </a:xfrm>
          <a:custGeom>
            <a:rect b="b" l="l" r="r" t="t"/>
            <a:pathLst>
              <a:path extrusionOk="0" h="15890" w="17204">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C78D8"/>
              </a:solidFill>
            </a:endParaRPr>
          </a:p>
        </p:txBody>
      </p:sp>
      <p:sp>
        <p:nvSpPr>
          <p:cNvPr id="689" name="Google Shape;689;p35"/>
          <p:cNvSpPr txBox="1"/>
          <p:nvPr>
            <p:ph idx="12" type="sldNum"/>
          </p:nvPr>
        </p:nvSpPr>
        <p:spPr>
          <a:xfrm>
            <a:off x="4297650" y="4853299"/>
            <a:ext cx="548700" cy="29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14"/>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Machine Learning</a:t>
            </a:r>
            <a:endParaRPr sz="3600"/>
          </a:p>
        </p:txBody>
      </p:sp>
      <p:sp>
        <p:nvSpPr>
          <p:cNvPr id="536" name="Google Shape;536;p14"/>
          <p:cNvSpPr txBox="1"/>
          <p:nvPr/>
        </p:nvSpPr>
        <p:spPr>
          <a:xfrm>
            <a:off x="807525" y="1335675"/>
            <a:ext cx="66144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Machine learning também é um conceito com várias definições possíveis. Aqui vai uma que nos permite assimilar bem sua essência: aprendizado de máquina é um sistema que pode modificar seu comportamento autonomamente tendo como base a sua própria experiência — o treinamento que abordamos anteriormente. A interferência humana aqui é mínima.</a:t>
            </a:r>
            <a:endParaRPr sz="1200">
              <a:latin typeface="Dosis"/>
              <a:ea typeface="Dosis"/>
              <a:cs typeface="Dosis"/>
              <a:sym typeface="Dosis"/>
            </a:endParaRPr>
          </a:p>
          <a:p>
            <a:pPr indent="0" lvl="0" marL="0" rtl="0" algn="just">
              <a:spcBef>
                <a:spcPts val="600"/>
              </a:spcBef>
              <a:spcAft>
                <a:spcPts val="0"/>
              </a:spcAft>
              <a:buNone/>
            </a:pPr>
            <a:r>
              <a:t/>
            </a:r>
            <a:endParaRPr sz="1200">
              <a:latin typeface="Dosis"/>
              <a:ea typeface="Dosis"/>
              <a:cs typeface="Dosis"/>
              <a:sym typeface="Dosis"/>
            </a:endParaRPr>
          </a:p>
          <a:p>
            <a:pPr indent="0" lvl="0" marL="0" rtl="0" algn="just">
              <a:spcBef>
                <a:spcPts val="600"/>
              </a:spcBef>
              <a:spcAft>
                <a:spcPts val="0"/>
              </a:spcAft>
              <a:buNone/>
            </a:pPr>
            <a:r>
              <a:rPr lang="en" sz="1200">
                <a:latin typeface="Dosis"/>
                <a:ea typeface="Dosis"/>
                <a:cs typeface="Dosis"/>
                <a:sym typeface="Dosis"/>
              </a:rPr>
              <a:t>A tal modificação comportamental consiste, basicamente, no estabelecimento de regras lógicas, vamos dizer assim, que visam melhorar o desempenho de uma tarefa ou, dependendo da aplicação, tomar a decisão mais apropriada para o contexto. Essas regras são geradas com base no reconhecimento de padrões dentro dos dados analisados.</a:t>
            </a:r>
            <a:endParaRPr sz="1200">
              <a:latin typeface="Dosis"/>
              <a:ea typeface="Dosis"/>
              <a:cs typeface="Dosis"/>
              <a:sym typeface="Dosis"/>
            </a:endParaRPr>
          </a:p>
        </p:txBody>
      </p:sp>
      <p:sp>
        <p:nvSpPr>
          <p:cNvPr id="537" name="Google Shape;537;p14"/>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15"/>
          <p:cNvSpPr txBox="1"/>
          <p:nvPr>
            <p:ph type="ctrTitle"/>
          </p:nvPr>
        </p:nvSpPr>
        <p:spPr>
          <a:xfrm>
            <a:off x="2117925" y="1322450"/>
            <a:ext cx="58518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Overfitting e Underfitting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16"/>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Overfitting</a:t>
            </a:r>
            <a:endParaRPr sz="3600"/>
          </a:p>
        </p:txBody>
      </p:sp>
      <p:sp>
        <p:nvSpPr>
          <p:cNvPr id="548" name="Google Shape;548;p16"/>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49" name="Google Shape;549;p16"/>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Um cenário de overfitting ocorre quando, nos dados de treino, o modelo tem um desempenho excelente, porém quando utilizamos os dados de teste o resultado é ruim. Podemos entender que, neste caso, o modelo aprendeu tão bem as relações existentes no treino, que acabou apenas decorando o que deveria ser feito, e ao receber as informações das variáveis preditoras nos dados de teste, o modelo tenta aplicar as mesmas regras decoradas, porém com dados diferentes esta regra não tem validade, e o desempenho é afetado. É comum ouvirmos que neste cenário o modelo treinado não tem capacidade de generalização.</a:t>
            </a:r>
            <a:endParaRPr sz="1200">
              <a:latin typeface="Dosis"/>
              <a:ea typeface="Dosis"/>
              <a:cs typeface="Dosis"/>
              <a:sym typeface="Dosi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17"/>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Underfitting</a:t>
            </a:r>
            <a:endParaRPr sz="3600"/>
          </a:p>
        </p:txBody>
      </p:sp>
      <p:sp>
        <p:nvSpPr>
          <p:cNvPr id="555" name="Google Shape;555;p17"/>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56" name="Google Shape;556;p17"/>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Neste cenário o desempenho do modelo já é ruim no próprio treinamento. O modelo não consegue encontrar relações entre as variáveis e o teste nem precisa acontecer. Este modelo já pode ser descartado, pois não terá utilidade.</a:t>
            </a:r>
            <a:endParaRPr sz="1200">
              <a:latin typeface="Dosis"/>
              <a:ea typeface="Dosis"/>
              <a:cs typeface="Dosis"/>
              <a:sym typeface="Dosis"/>
            </a:endParaRPr>
          </a:p>
        </p:txBody>
      </p:sp>
      <p:pic>
        <p:nvPicPr>
          <p:cNvPr id="557" name="Google Shape;557;p17"/>
          <p:cNvPicPr preferRelativeResize="0"/>
          <p:nvPr/>
        </p:nvPicPr>
        <p:blipFill>
          <a:blip r:embed="rId3">
            <a:alphaModFix/>
          </a:blip>
          <a:stretch>
            <a:fillRect/>
          </a:stretch>
        </p:blipFill>
        <p:spPr>
          <a:xfrm>
            <a:off x="4388350" y="2260575"/>
            <a:ext cx="2618176" cy="250888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18"/>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Underfitting</a:t>
            </a:r>
            <a:endParaRPr sz="3600"/>
          </a:p>
        </p:txBody>
      </p:sp>
      <p:sp>
        <p:nvSpPr>
          <p:cNvPr id="563" name="Google Shape;563;p18"/>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64" name="Google Shape;564;p18"/>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Overfitting(sobreajuste ou superajuste) e Underfitting(sub-ajuste) em Machine Learning são classificações ou conceitos em ajuste do modelo.</a:t>
            </a:r>
            <a:endParaRPr sz="1200">
              <a:latin typeface="Dosis"/>
              <a:ea typeface="Dosis"/>
              <a:cs typeface="Dosis"/>
              <a:sym typeface="Dosis"/>
            </a:endParaRPr>
          </a:p>
        </p:txBody>
      </p:sp>
      <p:pic>
        <p:nvPicPr>
          <p:cNvPr id="565" name="Google Shape;565;p18"/>
          <p:cNvPicPr preferRelativeResize="0"/>
          <p:nvPr/>
        </p:nvPicPr>
        <p:blipFill>
          <a:blip r:embed="rId3">
            <a:alphaModFix/>
          </a:blip>
          <a:stretch>
            <a:fillRect/>
          </a:stretch>
        </p:blipFill>
        <p:spPr>
          <a:xfrm>
            <a:off x="383746" y="1976796"/>
            <a:ext cx="4387425" cy="1748750"/>
          </a:xfrm>
          <a:prstGeom prst="rect">
            <a:avLst/>
          </a:prstGeom>
          <a:noFill/>
          <a:ln>
            <a:noFill/>
          </a:ln>
        </p:spPr>
      </p:pic>
      <p:pic>
        <p:nvPicPr>
          <p:cNvPr id="566" name="Google Shape;566;p18"/>
          <p:cNvPicPr preferRelativeResize="0"/>
          <p:nvPr/>
        </p:nvPicPr>
        <p:blipFill>
          <a:blip r:embed="rId4">
            <a:alphaModFix/>
          </a:blip>
          <a:stretch>
            <a:fillRect/>
          </a:stretch>
        </p:blipFill>
        <p:spPr>
          <a:xfrm>
            <a:off x="4873150" y="3180551"/>
            <a:ext cx="2797525" cy="1879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19"/>
          <p:cNvSpPr txBox="1"/>
          <p:nvPr>
            <p:ph type="ctrTitle"/>
          </p:nvPr>
        </p:nvSpPr>
        <p:spPr>
          <a:xfrm>
            <a:off x="2117925" y="1322450"/>
            <a:ext cx="58518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Principais algoritmos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20"/>
          <p:cNvSpPr txBox="1"/>
          <p:nvPr>
            <p:ph type="title"/>
          </p:nvPr>
        </p:nvSpPr>
        <p:spPr>
          <a:xfrm>
            <a:off x="702175" y="225025"/>
            <a:ext cx="6719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Árvore de decisão</a:t>
            </a:r>
            <a:endParaRPr sz="3600"/>
          </a:p>
        </p:txBody>
      </p:sp>
      <p:sp>
        <p:nvSpPr>
          <p:cNvPr id="577" name="Google Shape;577;p20"/>
          <p:cNvSpPr txBox="1"/>
          <p:nvPr>
            <p:ph idx="12" type="sldNum"/>
          </p:nvPr>
        </p:nvSpPr>
        <p:spPr>
          <a:xfrm>
            <a:off x="90619" y="4722737"/>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578" name="Google Shape;578;p20"/>
          <p:cNvSpPr txBox="1"/>
          <p:nvPr/>
        </p:nvSpPr>
        <p:spPr>
          <a:xfrm>
            <a:off x="807525" y="1335675"/>
            <a:ext cx="5413500" cy="3302400"/>
          </a:xfrm>
          <a:prstGeom prst="rect">
            <a:avLst/>
          </a:prstGeom>
          <a:noFill/>
          <a:ln>
            <a:noFill/>
          </a:ln>
        </p:spPr>
        <p:txBody>
          <a:bodyPr anchorCtr="0" anchor="t" bIns="91425" lIns="91425" spcFirstLastPara="1" rIns="91425" wrap="square" tIns="91425">
            <a:noAutofit/>
          </a:bodyPr>
          <a:lstStyle/>
          <a:p>
            <a:pPr indent="0" lvl="0" marL="0" rtl="0" algn="just">
              <a:spcBef>
                <a:spcPts val="600"/>
              </a:spcBef>
              <a:spcAft>
                <a:spcPts val="0"/>
              </a:spcAft>
              <a:buNone/>
            </a:pPr>
            <a:r>
              <a:rPr lang="en" sz="1200">
                <a:latin typeface="Dosis"/>
                <a:ea typeface="Dosis"/>
                <a:cs typeface="Dosis"/>
                <a:sym typeface="Dosis"/>
              </a:rPr>
              <a:t>A árvore de Decisão é um tipo de algoritmo de aprendizagem de máquina supervisionado que se baseia na ideia de divisão dos dados em grupos homogêneos, podem ser utilizadas em um cenário de classificação ou regressão.</a:t>
            </a:r>
            <a:endParaRPr sz="1200">
              <a:latin typeface="Dosis"/>
              <a:ea typeface="Dosis"/>
              <a:cs typeface="Dosis"/>
              <a:sym typeface="Dosis"/>
            </a:endParaRPr>
          </a:p>
        </p:txBody>
      </p:sp>
      <p:pic>
        <p:nvPicPr>
          <p:cNvPr id="579" name="Google Shape;579;p20"/>
          <p:cNvPicPr preferRelativeResize="0"/>
          <p:nvPr/>
        </p:nvPicPr>
        <p:blipFill>
          <a:blip r:embed="rId3">
            <a:alphaModFix/>
          </a:blip>
          <a:stretch>
            <a:fillRect/>
          </a:stretch>
        </p:blipFill>
        <p:spPr>
          <a:xfrm>
            <a:off x="1985100" y="2176025"/>
            <a:ext cx="4790100" cy="26944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ria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